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16"/>
  </p:notesMasterIdLst>
  <p:sldIdLst>
    <p:sldId id="11091378" r:id="rId3"/>
    <p:sldId id="11091354" r:id="rId4"/>
    <p:sldId id="11091405" r:id="rId5"/>
    <p:sldId id="11091420" r:id="rId6"/>
    <p:sldId id="11091370" r:id="rId7"/>
    <p:sldId id="11091402" r:id="rId8"/>
    <p:sldId id="11091412" r:id="rId9"/>
    <p:sldId id="11091413" r:id="rId10"/>
    <p:sldId id="11091406" r:id="rId11"/>
    <p:sldId id="11091416" r:id="rId12"/>
    <p:sldId id="11091414" r:id="rId13"/>
    <p:sldId id="11091400" r:id="rId14"/>
    <p:sldId id="11091353" r:id="rId15"/>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C8B"/>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05" d="100"/>
          <a:sy n="105" d="100"/>
        </p:scale>
        <p:origin x="99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A8A2D7-C9D6-4A01-B54A-75705381A063}" type="datetimeFigureOut">
              <a:rPr lang="zh-CN" altLang="en-US" smtClean="0"/>
              <a:t>2025/8/25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878399-557A-4946-9F7D-BA221E22471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2</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3</a:t>
            </a:fld>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5</a:t>
            </a:fld>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6</a:t>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7</a:t>
            </a:fld>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8</a:t>
            </a:fld>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9</a:t>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11</a:t>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4350D7-1195-164F-8C0F-23F00ACF068E}" type="slidenum">
              <a:rPr kumimoji="1" lang="zh-CN" altLang="en-US" smtClean="0"/>
              <a:t>13</a:t>
            </a:fld>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文本框 1"/>
          <p:cNvSpPr txBox="1"/>
          <p:nvPr userDrawn="1"/>
        </p:nvSpPr>
        <p:spPr>
          <a:xfrm>
            <a:off x="11492865" y="6640830"/>
            <a:ext cx="4064000" cy="368300"/>
          </a:xfrm>
          <a:prstGeom prst="rect">
            <a:avLst/>
          </a:prstGeom>
          <a:noFill/>
        </p:spPr>
        <p:txBody>
          <a:bodyPr wrap="square" rtlCol="0">
            <a:sp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封面1">
    <p:spTree>
      <p:nvGrpSpPr>
        <p:cNvPr id="1" name=""/>
        <p:cNvGrpSpPr/>
        <p:nvPr/>
      </p:nvGrpSpPr>
      <p:grpSpPr>
        <a:xfrm>
          <a:off x="0" y="0"/>
          <a:ext cx="0" cy="0"/>
          <a:chOff x="0" y="0"/>
          <a:chExt cx="0" cy="0"/>
        </a:xfrm>
      </p:grpSpPr>
      <p:pic>
        <p:nvPicPr>
          <p:cNvPr id="15" name="图片 14" descr="海上有艘船&#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3" y="0"/>
            <a:ext cx="12190614" cy="6858000"/>
          </a:xfrm>
          <a:prstGeom prst="rect">
            <a:avLst/>
          </a:prstGeom>
        </p:spPr>
      </p:pic>
      <p:cxnSp>
        <p:nvCxnSpPr>
          <p:cNvPr id="4" name="直接连接符 3"/>
          <p:cNvCxnSpPr/>
          <p:nvPr userDrawn="1"/>
        </p:nvCxnSpPr>
        <p:spPr>
          <a:xfrm flipH="1">
            <a:off x="8957600" y="0"/>
            <a:ext cx="2017871" cy="3768013"/>
          </a:xfrm>
          <a:prstGeom prst="line">
            <a:avLst/>
          </a:prstGeom>
          <a:ln w="28575">
            <a:gradFill>
              <a:gsLst>
                <a:gs pos="71000">
                  <a:srgbClr val="6DC4FF"/>
                </a:gs>
                <a:gs pos="100000">
                  <a:srgbClr val="6DC4FF">
                    <a:alpha val="46000"/>
                  </a:srgbClr>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5" name="任意多边形: 形状 25"/>
          <p:cNvSpPr/>
          <p:nvPr userDrawn="1"/>
        </p:nvSpPr>
        <p:spPr>
          <a:xfrm>
            <a:off x="512946" y="538910"/>
            <a:ext cx="1523171" cy="449078"/>
          </a:xfrm>
          <a:custGeom>
            <a:avLst/>
            <a:gdLst>
              <a:gd name="connsiteX0" fmla="*/ 3433285 w 3438715"/>
              <a:gd name="connsiteY0" fmla="*/ 845916 h 1013841"/>
              <a:gd name="connsiteX1" fmla="*/ 3433380 w 3438715"/>
              <a:gd name="connsiteY1" fmla="*/ 846011 h 1013841"/>
              <a:gd name="connsiteX2" fmla="*/ 3433285 w 3438715"/>
              <a:gd name="connsiteY2" fmla="*/ 846011 h 1013841"/>
              <a:gd name="connsiteX3" fmla="*/ 1716214 w 3438715"/>
              <a:gd name="connsiteY3" fmla="*/ 845916 h 1013841"/>
              <a:gd name="connsiteX4" fmla="*/ 1716309 w 3438715"/>
              <a:gd name="connsiteY4" fmla="*/ 846011 h 1013841"/>
              <a:gd name="connsiteX5" fmla="*/ 1716214 w 3438715"/>
              <a:gd name="connsiteY5" fmla="*/ 846011 h 1013841"/>
              <a:gd name="connsiteX6" fmla="*/ 34387 w 3438715"/>
              <a:gd name="connsiteY6" fmla="*/ 738411 h 1013841"/>
              <a:gd name="connsiteX7" fmla="*/ 109246 w 3438715"/>
              <a:gd name="connsiteY7" fmla="*/ 825104 h 1013841"/>
              <a:gd name="connsiteX8" fmla="*/ 432054 w 3438715"/>
              <a:gd name="connsiteY8" fmla="*/ 949833 h 1013841"/>
              <a:gd name="connsiteX9" fmla="*/ 658178 w 3438715"/>
              <a:gd name="connsiteY9" fmla="*/ 893160 h 1013841"/>
              <a:gd name="connsiteX10" fmla="*/ 723900 w 3438715"/>
              <a:gd name="connsiteY10" fmla="*/ 868871 h 1013841"/>
              <a:gd name="connsiteX11" fmla="*/ 788480 w 3438715"/>
              <a:gd name="connsiteY11" fmla="*/ 860108 h 1013841"/>
              <a:gd name="connsiteX12" fmla="*/ 449580 w 3438715"/>
              <a:gd name="connsiteY12" fmla="*/ 1013841 h 1013841"/>
              <a:gd name="connsiteX13" fmla="*/ 101630 w 3438715"/>
              <a:gd name="connsiteY13" fmla="*/ 849531 h 1013841"/>
              <a:gd name="connsiteX14" fmla="*/ 34195 w 3438715"/>
              <a:gd name="connsiteY14" fmla="*/ 738093 h 1013841"/>
              <a:gd name="connsiteX15" fmla="*/ 34387 w 3438715"/>
              <a:gd name="connsiteY15" fmla="*/ 738411 h 1013841"/>
              <a:gd name="connsiteX16" fmla="*/ 34195 w 3438715"/>
              <a:gd name="connsiteY16" fmla="*/ 738188 h 1013841"/>
              <a:gd name="connsiteX17" fmla="*/ 2769393 w 3438715"/>
              <a:gd name="connsiteY17" fmla="*/ 730377 h 1013841"/>
              <a:gd name="connsiteX18" fmla="*/ 2746533 w 3438715"/>
              <a:gd name="connsiteY18" fmla="*/ 753142 h 1013841"/>
              <a:gd name="connsiteX19" fmla="*/ 2746533 w 3438715"/>
              <a:gd name="connsiteY19" fmla="*/ 823055 h 1013841"/>
              <a:gd name="connsiteX20" fmla="*/ 2769393 w 3438715"/>
              <a:gd name="connsiteY20" fmla="*/ 845915 h 1013841"/>
              <a:gd name="connsiteX21" fmla="*/ 2906934 w 3438715"/>
              <a:gd name="connsiteY21" fmla="*/ 845915 h 1013841"/>
              <a:gd name="connsiteX22" fmla="*/ 2929604 w 3438715"/>
              <a:gd name="connsiteY22" fmla="*/ 823055 h 1013841"/>
              <a:gd name="connsiteX23" fmla="*/ 2929604 w 3438715"/>
              <a:gd name="connsiteY23" fmla="*/ 822960 h 1013841"/>
              <a:gd name="connsiteX24" fmla="*/ 2929604 w 3438715"/>
              <a:gd name="connsiteY24" fmla="*/ 753237 h 1013841"/>
              <a:gd name="connsiteX25" fmla="*/ 2906839 w 3438715"/>
              <a:gd name="connsiteY25" fmla="*/ 730377 h 1013841"/>
              <a:gd name="connsiteX26" fmla="*/ 2334481 w 3438715"/>
              <a:gd name="connsiteY26" fmla="*/ 730377 h 1013841"/>
              <a:gd name="connsiteX27" fmla="*/ 2311621 w 3438715"/>
              <a:gd name="connsiteY27" fmla="*/ 753332 h 1013841"/>
              <a:gd name="connsiteX28" fmla="*/ 2311621 w 3438715"/>
              <a:gd name="connsiteY28" fmla="*/ 823055 h 1013841"/>
              <a:gd name="connsiteX29" fmla="*/ 2334481 w 3438715"/>
              <a:gd name="connsiteY29" fmla="*/ 845915 h 1013841"/>
              <a:gd name="connsiteX30" fmla="*/ 2472022 w 3438715"/>
              <a:gd name="connsiteY30" fmla="*/ 845915 h 1013841"/>
              <a:gd name="connsiteX31" fmla="*/ 2494692 w 3438715"/>
              <a:gd name="connsiteY31" fmla="*/ 823055 h 1013841"/>
              <a:gd name="connsiteX32" fmla="*/ 2494787 w 3438715"/>
              <a:gd name="connsiteY32" fmla="*/ 822960 h 1013841"/>
              <a:gd name="connsiteX33" fmla="*/ 2494787 w 3438715"/>
              <a:gd name="connsiteY33" fmla="*/ 753237 h 1013841"/>
              <a:gd name="connsiteX34" fmla="*/ 2472022 w 3438715"/>
              <a:gd name="connsiteY34" fmla="*/ 730377 h 1013841"/>
              <a:gd name="connsiteX35" fmla="*/ 3181444 w 3438715"/>
              <a:gd name="connsiteY35" fmla="*/ 650844 h 1013841"/>
              <a:gd name="connsiteX36" fmla="*/ 3433285 w 3438715"/>
              <a:gd name="connsiteY36" fmla="*/ 650844 h 1013841"/>
              <a:gd name="connsiteX37" fmla="*/ 3433285 w 3438715"/>
              <a:gd name="connsiteY37" fmla="*/ 730473 h 1013841"/>
              <a:gd name="connsiteX38" fmla="*/ 3204400 w 3438715"/>
              <a:gd name="connsiteY38" fmla="*/ 730473 h 1013841"/>
              <a:gd name="connsiteX39" fmla="*/ 3181539 w 3438715"/>
              <a:gd name="connsiteY39" fmla="*/ 753047 h 1013841"/>
              <a:gd name="connsiteX40" fmla="*/ 3181539 w 3438715"/>
              <a:gd name="connsiteY40" fmla="*/ 823151 h 1013841"/>
              <a:gd name="connsiteX41" fmla="*/ 3204400 w 3438715"/>
              <a:gd name="connsiteY41" fmla="*/ 846011 h 1013841"/>
              <a:gd name="connsiteX42" fmla="*/ 3433285 w 3438715"/>
              <a:gd name="connsiteY42" fmla="*/ 846011 h 1013841"/>
              <a:gd name="connsiteX43" fmla="*/ 3433285 w 3438715"/>
              <a:gd name="connsiteY43" fmla="*/ 925545 h 1013841"/>
              <a:gd name="connsiteX44" fmla="*/ 3181444 w 3438715"/>
              <a:gd name="connsiteY44" fmla="*/ 925545 h 1013841"/>
              <a:gd name="connsiteX45" fmla="*/ 3089909 w 3438715"/>
              <a:gd name="connsiteY45" fmla="*/ 833915 h 1013841"/>
              <a:gd name="connsiteX46" fmla="*/ 3089909 w 3438715"/>
              <a:gd name="connsiteY46" fmla="*/ 742379 h 1013841"/>
              <a:gd name="connsiteX47" fmla="*/ 3181444 w 3438715"/>
              <a:gd name="connsiteY47" fmla="*/ 650844 h 1013841"/>
              <a:gd name="connsiteX48" fmla="*/ 1796319 w 3438715"/>
              <a:gd name="connsiteY48" fmla="*/ 650844 h 1013841"/>
              <a:gd name="connsiteX49" fmla="*/ 2059590 w 3438715"/>
              <a:gd name="connsiteY49" fmla="*/ 650844 h 1013841"/>
              <a:gd name="connsiteX50" fmla="*/ 2151125 w 3438715"/>
              <a:gd name="connsiteY50" fmla="*/ 742379 h 1013841"/>
              <a:gd name="connsiteX51" fmla="*/ 2151125 w 3438715"/>
              <a:gd name="connsiteY51" fmla="*/ 925545 h 1013841"/>
              <a:gd name="connsiteX52" fmla="*/ 2059590 w 3438715"/>
              <a:gd name="connsiteY52" fmla="*/ 925545 h 1013841"/>
              <a:gd name="connsiteX53" fmla="*/ 2059590 w 3438715"/>
              <a:gd name="connsiteY53" fmla="*/ 753428 h 1013841"/>
              <a:gd name="connsiteX54" fmla="*/ 2036730 w 3438715"/>
              <a:gd name="connsiteY54" fmla="*/ 730473 h 1013841"/>
              <a:gd name="connsiteX55" fmla="*/ 1887854 w 3438715"/>
              <a:gd name="connsiteY55" fmla="*/ 730473 h 1013841"/>
              <a:gd name="connsiteX56" fmla="*/ 1887854 w 3438715"/>
              <a:gd name="connsiteY56" fmla="*/ 925545 h 1013841"/>
              <a:gd name="connsiteX57" fmla="*/ 1796319 w 3438715"/>
              <a:gd name="connsiteY57" fmla="*/ 925545 h 1013841"/>
              <a:gd name="connsiteX58" fmla="*/ 1464373 w 3438715"/>
              <a:gd name="connsiteY58" fmla="*/ 650844 h 1013841"/>
              <a:gd name="connsiteX59" fmla="*/ 1716309 w 3438715"/>
              <a:gd name="connsiteY59" fmla="*/ 650844 h 1013841"/>
              <a:gd name="connsiteX60" fmla="*/ 1716309 w 3438715"/>
              <a:gd name="connsiteY60" fmla="*/ 730473 h 1013841"/>
              <a:gd name="connsiteX61" fmla="*/ 1487328 w 3438715"/>
              <a:gd name="connsiteY61" fmla="*/ 730473 h 1013841"/>
              <a:gd name="connsiteX62" fmla="*/ 1464468 w 3438715"/>
              <a:gd name="connsiteY62" fmla="*/ 753047 h 1013841"/>
              <a:gd name="connsiteX63" fmla="*/ 1464468 w 3438715"/>
              <a:gd name="connsiteY63" fmla="*/ 823151 h 1013841"/>
              <a:gd name="connsiteX64" fmla="*/ 1487328 w 3438715"/>
              <a:gd name="connsiteY64" fmla="*/ 846011 h 1013841"/>
              <a:gd name="connsiteX65" fmla="*/ 1716214 w 3438715"/>
              <a:gd name="connsiteY65" fmla="*/ 846011 h 1013841"/>
              <a:gd name="connsiteX66" fmla="*/ 1716214 w 3438715"/>
              <a:gd name="connsiteY66" fmla="*/ 925545 h 1013841"/>
              <a:gd name="connsiteX67" fmla="*/ 1464373 w 3438715"/>
              <a:gd name="connsiteY67" fmla="*/ 925545 h 1013841"/>
              <a:gd name="connsiteX68" fmla="*/ 1372838 w 3438715"/>
              <a:gd name="connsiteY68" fmla="*/ 833915 h 1013841"/>
              <a:gd name="connsiteX69" fmla="*/ 1372838 w 3438715"/>
              <a:gd name="connsiteY69" fmla="*/ 742379 h 1013841"/>
              <a:gd name="connsiteX70" fmla="*/ 1464373 w 3438715"/>
              <a:gd name="connsiteY70" fmla="*/ 650844 h 1013841"/>
              <a:gd name="connsiteX71" fmla="*/ 2746438 w 3438715"/>
              <a:gd name="connsiteY71" fmla="*/ 650748 h 1013841"/>
              <a:gd name="connsiteX72" fmla="*/ 2929604 w 3438715"/>
              <a:gd name="connsiteY72" fmla="*/ 650748 h 1013841"/>
              <a:gd name="connsiteX73" fmla="*/ 3021139 w 3438715"/>
              <a:gd name="connsiteY73" fmla="*/ 742379 h 1013841"/>
              <a:gd name="connsiteX74" fmla="*/ 3021139 w 3438715"/>
              <a:gd name="connsiteY74" fmla="*/ 833914 h 1013841"/>
              <a:gd name="connsiteX75" fmla="*/ 3021044 w 3438715"/>
              <a:gd name="connsiteY75" fmla="*/ 833819 h 1013841"/>
              <a:gd name="connsiteX76" fmla="*/ 2929509 w 3438715"/>
              <a:gd name="connsiteY76" fmla="*/ 925449 h 1013841"/>
              <a:gd name="connsiteX77" fmla="*/ 2746343 w 3438715"/>
              <a:gd name="connsiteY77" fmla="*/ 925449 h 1013841"/>
              <a:gd name="connsiteX78" fmla="*/ 2654808 w 3438715"/>
              <a:gd name="connsiteY78" fmla="*/ 833914 h 1013841"/>
              <a:gd name="connsiteX79" fmla="*/ 2654808 w 3438715"/>
              <a:gd name="connsiteY79" fmla="*/ 742283 h 1013841"/>
              <a:gd name="connsiteX80" fmla="*/ 2746438 w 3438715"/>
              <a:gd name="connsiteY80" fmla="*/ 650748 h 1013841"/>
              <a:gd name="connsiteX81" fmla="*/ 2311526 w 3438715"/>
              <a:gd name="connsiteY81" fmla="*/ 650748 h 1013841"/>
              <a:gd name="connsiteX82" fmla="*/ 2494597 w 3438715"/>
              <a:gd name="connsiteY82" fmla="*/ 650748 h 1013841"/>
              <a:gd name="connsiteX83" fmla="*/ 2586227 w 3438715"/>
              <a:gd name="connsiteY83" fmla="*/ 742379 h 1013841"/>
              <a:gd name="connsiteX84" fmla="*/ 2586227 w 3438715"/>
              <a:gd name="connsiteY84" fmla="*/ 833819 h 1013841"/>
              <a:gd name="connsiteX85" fmla="*/ 2494597 w 3438715"/>
              <a:gd name="connsiteY85" fmla="*/ 925449 h 1013841"/>
              <a:gd name="connsiteX86" fmla="*/ 2311431 w 3438715"/>
              <a:gd name="connsiteY86" fmla="*/ 925449 h 1013841"/>
              <a:gd name="connsiteX87" fmla="*/ 2219896 w 3438715"/>
              <a:gd name="connsiteY87" fmla="*/ 833914 h 1013841"/>
              <a:gd name="connsiteX88" fmla="*/ 2219896 w 3438715"/>
              <a:gd name="connsiteY88" fmla="*/ 742283 h 1013841"/>
              <a:gd name="connsiteX89" fmla="*/ 2311526 w 3438715"/>
              <a:gd name="connsiteY89" fmla="*/ 650748 h 1013841"/>
              <a:gd name="connsiteX90" fmla="*/ 0 w 3438715"/>
              <a:gd name="connsiteY90" fmla="*/ 593122 h 1013841"/>
              <a:gd name="connsiteX91" fmla="*/ 415862 w 3438715"/>
              <a:gd name="connsiteY91" fmla="*/ 870300 h 1013841"/>
              <a:gd name="connsiteX92" fmla="*/ 660178 w 3438715"/>
              <a:gd name="connsiteY92" fmla="*/ 798386 h 1013841"/>
              <a:gd name="connsiteX93" fmla="*/ 758762 w 3438715"/>
              <a:gd name="connsiteY93" fmla="*/ 755619 h 1013841"/>
              <a:gd name="connsiteX94" fmla="*/ 865823 w 3438715"/>
              <a:gd name="connsiteY94" fmla="*/ 735997 h 1013841"/>
              <a:gd name="connsiteX95" fmla="*/ 824865 w 3438715"/>
              <a:gd name="connsiteY95" fmla="*/ 812197 h 1013841"/>
              <a:gd name="connsiteX96" fmla="*/ 753523 w 3438715"/>
              <a:gd name="connsiteY96" fmla="*/ 823246 h 1013841"/>
              <a:gd name="connsiteX97" fmla="*/ 645224 w 3438715"/>
              <a:gd name="connsiteY97" fmla="*/ 867823 h 1013841"/>
              <a:gd name="connsiteX98" fmla="*/ 423767 w 3438715"/>
              <a:gd name="connsiteY98" fmla="*/ 925926 h 1013841"/>
              <a:gd name="connsiteX99" fmla="*/ 18479 w 3438715"/>
              <a:gd name="connsiteY99" fmla="*/ 672656 h 1013841"/>
              <a:gd name="connsiteX100" fmla="*/ 18479 w 3438715"/>
              <a:gd name="connsiteY100" fmla="*/ 672751 h 1013841"/>
              <a:gd name="connsiteX101" fmla="*/ 0 w 3438715"/>
              <a:gd name="connsiteY101" fmla="*/ 593122 h 1013841"/>
              <a:gd name="connsiteX102" fmla="*/ 1100232 w 3438715"/>
              <a:gd name="connsiteY102" fmla="*/ 515303 h 1013841"/>
              <a:gd name="connsiteX103" fmla="*/ 1100327 w 3438715"/>
              <a:gd name="connsiteY103" fmla="*/ 515398 h 1013841"/>
              <a:gd name="connsiteX104" fmla="*/ 1100215 w 3438715"/>
              <a:gd name="connsiteY104" fmla="*/ 515398 h 1013841"/>
              <a:gd name="connsiteX105" fmla="*/ 872870 w 3438715"/>
              <a:gd name="connsiteY105" fmla="*/ 471678 h 1013841"/>
              <a:gd name="connsiteX106" fmla="*/ 864869 w 3438715"/>
              <a:gd name="connsiteY106" fmla="*/ 515303 h 1013841"/>
              <a:gd name="connsiteX107" fmla="*/ 908494 w 3438715"/>
              <a:gd name="connsiteY107" fmla="*/ 515303 h 1013841"/>
              <a:gd name="connsiteX108" fmla="*/ 916495 w 3438715"/>
              <a:gd name="connsiteY108" fmla="*/ 471678 h 1013841"/>
              <a:gd name="connsiteX109" fmla="*/ 719041 w 3438715"/>
              <a:gd name="connsiteY109" fmla="*/ 471678 h 1013841"/>
              <a:gd name="connsiteX110" fmla="*/ 711040 w 3438715"/>
              <a:gd name="connsiteY110" fmla="*/ 515303 h 1013841"/>
              <a:gd name="connsiteX111" fmla="*/ 754665 w 3438715"/>
              <a:gd name="connsiteY111" fmla="*/ 515303 h 1013841"/>
              <a:gd name="connsiteX112" fmla="*/ 762666 w 3438715"/>
              <a:gd name="connsiteY112" fmla="*/ 471678 h 1013841"/>
              <a:gd name="connsiteX113" fmla="*/ 2776441 w 3438715"/>
              <a:gd name="connsiteY113" fmla="*/ 458629 h 1013841"/>
              <a:gd name="connsiteX114" fmla="*/ 2776441 w 3438715"/>
              <a:gd name="connsiteY114" fmla="*/ 526447 h 1013841"/>
              <a:gd name="connsiteX115" fmla="*/ 2816637 w 3438715"/>
              <a:gd name="connsiteY115" fmla="*/ 526447 h 1013841"/>
              <a:gd name="connsiteX116" fmla="*/ 2816637 w 3438715"/>
              <a:gd name="connsiteY116" fmla="*/ 458629 h 1013841"/>
              <a:gd name="connsiteX117" fmla="*/ 2671952 w 3438715"/>
              <a:gd name="connsiteY117" fmla="*/ 458629 h 1013841"/>
              <a:gd name="connsiteX118" fmla="*/ 2671952 w 3438715"/>
              <a:gd name="connsiteY118" fmla="*/ 526447 h 1013841"/>
              <a:gd name="connsiteX119" fmla="*/ 2708528 w 3438715"/>
              <a:gd name="connsiteY119" fmla="*/ 526447 h 1013841"/>
              <a:gd name="connsiteX120" fmla="*/ 2708528 w 3438715"/>
              <a:gd name="connsiteY120" fmla="*/ 458629 h 1013841"/>
              <a:gd name="connsiteX121" fmla="*/ 3321081 w 3438715"/>
              <a:gd name="connsiteY121" fmla="*/ 427768 h 1013841"/>
              <a:gd name="connsiteX122" fmla="*/ 3321081 w 3438715"/>
              <a:gd name="connsiteY122" fmla="*/ 527876 h 1013841"/>
              <a:gd name="connsiteX123" fmla="*/ 3352990 w 3438715"/>
              <a:gd name="connsiteY123" fmla="*/ 527876 h 1013841"/>
              <a:gd name="connsiteX124" fmla="*/ 3352990 w 3438715"/>
              <a:gd name="connsiteY124" fmla="*/ 427768 h 1013841"/>
              <a:gd name="connsiteX125" fmla="*/ 3199733 w 3438715"/>
              <a:gd name="connsiteY125" fmla="*/ 427768 h 1013841"/>
              <a:gd name="connsiteX126" fmla="*/ 3199733 w 3438715"/>
              <a:gd name="connsiteY126" fmla="*/ 527876 h 1013841"/>
              <a:gd name="connsiteX127" fmla="*/ 3232022 w 3438715"/>
              <a:gd name="connsiteY127" fmla="*/ 527876 h 1013841"/>
              <a:gd name="connsiteX128" fmla="*/ 3232022 w 3438715"/>
              <a:gd name="connsiteY128" fmla="*/ 427768 h 1013841"/>
              <a:gd name="connsiteX129" fmla="*/ 988885 w 3438715"/>
              <a:gd name="connsiteY129" fmla="*/ 427577 h 1013841"/>
              <a:gd name="connsiteX130" fmla="*/ 1116520 w 3438715"/>
              <a:gd name="connsiteY130" fmla="*/ 427577 h 1013841"/>
              <a:gd name="connsiteX131" fmla="*/ 1108423 w 3438715"/>
              <a:gd name="connsiteY131" fmla="*/ 471678 h 1013841"/>
              <a:gd name="connsiteX132" fmla="*/ 1026889 w 3438715"/>
              <a:gd name="connsiteY132" fmla="*/ 471678 h 1013841"/>
              <a:gd name="connsiteX133" fmla="*/ 1018888 w 3438715"/>
              <a:gd name="connsiteY133" fmla="*/ 515398 h 1013841"/>
              <a:gd name="connsiteX134" fmla="*/ 1100215 w 3438715"/>
              <a:gd name="connsiteY134" fmla="*/ 515398 h 1013841"/>
              <a:gd name="connsiteX135" fmla="*/ 1091469 w 3438715"/>
              <a:gd name="connsiteY135" fmla="*/ 563309 h 1013841"/>
              <a:gd name="connsiteX136" fmla="*/ 963929 w 3438715"/>
              <a:gd name="connsiteY136" fmla="*/ 563309 h 1013841"/>
              <a:gd name="connsiteX137" fmla="*/ 834865 w 3438715"/>
              <a:gd name="connsiteY137" fmla="*/ 427577 h 1013841"/>
              <a:gd name="connsiteX138" fmla="*/ 970597 w 3438715"/>
              <a:gd name="connsiteY138" fmla="*/ 427577 h 1013841"/>
              <a:gd name="connsiteX139" fmla="*/ 945736 w 3438715"/>
              <a:gd name="connsiteY139" fmla="*/ 563309 h 1013841"/>
              <a:gd name="connsiteX140" fmla="*/ 810005 w 3438715"/>
              <a:gd name="connsiteY140" fmla="*/ 563309 h 1013841"/>
              <a:gd name="connsiteX141" fmla="*/ 681037 w 3438715"/>
              <a:gd name="connsiteY141" fmla="*/ 427577 h 1013841"/>
              <a:gd name="connsiteX142" fmla="*/ 816768 w 3438715"/>
              <a:gd name="connsiteY142" fmla="*/ 427577 h 1013841"/>
              <a:gd name="connsiteX143" fmla="*/ 791908 w 3438715"/>
              <a:gd name="connsiteY143" fmla="*/ 563309 h 1013841"/>
              <a:gd name="connsiteX144" fmla="*/ 656176 w 3438715"/>
              <a:gd name="connsiteY144" fmla="*/ 563309 h 1013841"/>
              <a:gd name="connsiteX145" fmla="*/ 2175414 w 3438715"/>
              <a:gd name="connsiteY145" fmla="*/ 418434 h 1013841"/>
              <a:gd name="connsiteX146" fmla="*/ 2175414 w 3438715"/>
              <a:gd name="connsiteY146" fmla="*/ 464154 h 1013841"/>
              <a:gd name="connsiteX147" fmla="*/ 2200179 w 3438715"/>
              <a:gd name="connsiteY147" fmla="*/ 464154 h 1013841"/>
              <a:gd name="connsiteX148" fmla="*/ 3019710 w 3438715"/>
              <a:gd name="connsiteY148" fmla="*/ 414433 h 1013841"/>
              <a:gd name="connsiteX149" fmla="*/ 3102578 w 3438715"/>
              <a:gd name="connsiteY149" fmla="*/ 414433 h 1013841"/>
              <a:gd name="connsiteX150" fmla="*/ 3102578 w 3438715"/>
              <a:gd name="connsiteY150" fmla="*/ 510540 h 1013841"/>
              <a:gd name="connsiteX151" fmla="*/ 3102768 w 3438715"/>
              <a:gd name="connsiteY151" fmla="*/ 510540 h 1013841"/>
              <a:gd name="connsiteX152" fmla="*/ 3029425 w 3438715"/>
              <a:gd name="connsiteY152" fmla="*/ 580454 h 1013841"/>
              <a:gd name="connsiteX153" fmla="*/ 3007042 w 3438715"/>
              <a:gd name="connsiteY153" fmla="*/ 580454 h 1013841"/>
              <a:gd name="connsiteX154" fmla="*/ 3007042 w 3438715"/>
              <a:gd name="connsiteY154" fmla="*/ 526257 h 1013841"/>
              <a:gd name="connsiteX155" fmla="*/ 3011900 w 3438715"/>
              <a:gd name="connsiteY155" fmla="*/ 526257 h 1013841"/>
              <a:gd name="connsiteX156" fmla="*/ 3019710 w 3438715"/>
              <a:gd name="connsiteY156" fmla="*/ 518446 h 1013841"/>
              <a:gd name="connsiteX157" fmla="*/ 2475071 w 3438715"/>
              <a:gd name="connsiteY157" fmla="*/ 414338 h 1013841"/>
              <a:gd name="connsiteX158" fmla="*/ 2557938 w 3438715"/>
              <a:gd name="connsiteY158" fmla="*/ 414338 h 1013841"/>
              <a:gd name="connsiteX159" fmla="*/ 2557938 w 3438715"/>
              <a:gd name="connsiteY159" fmla="*/ 510445 h 1013841"/>
              <a:gd name="connsiteX160" fmla="*/ 2558033 w 3438715"/>
              <a:gd name="connsiteY160" fmla="*/ 510445 h 1013841"/>
              <a:gd name="connsiteX161" fmla="*/ 2484691 w 3438715"/>
              <a:gd name="connsiteY161" fmla="*/ 580359 h 1013841"/>
              <a:gd name="connsiteX162" fmla="*/ 2462307 w 3438715"/>
              <a:gd name="connsiteY162" fmla="*/ 580359 h 1013841"/>
              <a:gd name="connsiteX163" fmla="*/ 2462307 w 3438715"/>
              <a:gd name="connsiteY163" fmla="*/ 526162 h 1013841"/>
              <a:gd name="connsiteX164" fmla="*/ 2467260 w 3438715"/>
              <a:gd name="connsiteY164" fmla="*/ 526162 h 1013841"/>
              <a:gd name="connsiteX165" fmla="*/ 2475071 w 3438715"/>
              <a:gd name="connsiteY165" fmla="*/ 518351 h 1013841"/>
              <a:gd name="connsiteX166" fmla="*/ 2672048 w 3438715"/>
              <a:gd name="connsiteY166" fmla="*/ 343186 h 1013841"/>
              <a:gd name="connsiteX167" fmla="*/ 2672048 w 3438715"/>
              <a:gd name="connsiteY167" fmla="*/ 408337 h 1013841"/>
              <a:gd name="connsiteX168" fmla="*/ 2708624 w 3438715"/>
              <a:gd name="connsiteY168" fmla="*/ 408337 h 1013841"/>
              <a:gd name="connsiteX169" fmla="*/ 2708624 w 3438715"/>
              <a:gd name="connsiteY169" fmla="*/ 343186 h 1013841"/>
              <a:gd name="connsiteX170" fmla="*/ 2776441 w 3438715"/>
              <a:gd name="connsiteY170" fmla="*/ 343091 h 1013841"/>
              <a:gd name="connsiteX171" fmla="*/ 2776441 w 3438715"/>
              <a:gd name="connsiteY171" fmla="*/ 408242 h 1013841"/>
              <a:gd name="connsiteX172" fmla="*/ 2816637 w 3438715"/>
              <a:gd name="connsiteY172" fmla="*/ 408242 h 1013841"/>
              <a:gd name="connsiteX173" fmla="*/ 2816637 w 3438715"/>
              <a:gd name="connsiteY173" fmla="*/ 343091 h 1013841"/>
              <a:gd name="connsiteX174" fmla="*/ 3009709 w 3438715"/>
              <a:gd name="connsiteY174" fmla="*/ 307848 h 1013841"/>
              <a:gd name="connsiteX175" fmla="*/ 3100387 w 3438715"/>
              <a:gd name="connsiteY175" fmla="*/ 320136 h 1013841"/>
              <a:gd name="connsiteX176" fmla="*/ 3099815 w 3438715"/>
              <a:gd name="connsiteY176" fmla="*/ 383667 h 1013841"/>
              <a:gd name="connsiteX177" fmla="*/ 3009709 w 3438715"/>
              <a:gd name="connsiteY177" fmla="*/ 370333 h 1013841"/>
              <a:gd name="connsiteX178" fmla="*/ 2464974 w 3438715"/>
              <a:gd name="connsiteY178" fmla="*/ 307753 h 1013841"/>
              <a:gd name="connsiteX179" fmla="*/ 2555652 w 3438715"/>
              <a:gd name="connsiteY179" fmla="*/ 320040 h 1013841"/>
              <a:gd name="connsiteX180" fmla="*/ 2555081 w 3438715"/>
              <a:gd name="connsiteY180" fmla="*/ 383572 h 1013841"/>
              <a:gd name="connsiteX181" fmla="*/ 2464974 w 3438715"/>
              <a:gd name="connsiteY181" fmla="*/ 370237 h 1013841"/>
              <a:gd name="connsiteX182" fmla="*/ 3321081 w 3438715"/>
              <a:gd name="connsiteY182" fmla="*/ 301086 h 1013841"/>
              <a:gd name="connsiteX183" fmla="*/ 3321081 w 3438715"/>
              <a:gd name="connsiteY183" fmla="*/ 373857 h 1013841"/>
              <a:gd name="connsiteX184" fmla="*/ 3352990 w 3438715"/>
              <a:gd name="connsiteY184" fmla="*/ 373857 h 1013841"/>
              <a:gd name="connsiteX185" fmla="*/ 3352990 w 3438715"/>
              <a:gd name="connsiteY185" fmla="*/ 301086 h 1013841"/>
              <a:gd name="connsiteX186" fmla="*/ 3199733 w 3438715"/>
              <a:gd name="connsiteY186" fmla="*/ 301086 h 1013841"/>
              <a:gd name="connsiteX187" fmla="*/ 3199733 w 3438715"/>
              <a:gd name="connsiteY187" fmla="*/ 373857 h 1013841"/>
              <a:gd name="connsiteX188" fmla="*/ 3232022 w 3438715"/>
              <a:gd name="connsiteY188" fmla="*/ 373857 h 1013841"/>
              <a:gd name="connsiteX189" fmla="*/ 3232022 w 3438715"/>
              <a:gd name="connsiteY189" fmla="*/ 301086 h 1013841"/>
              <a:gd name="connsiteX190" fmla="*/ 1638585 w 3438715"/>
              <a:gd name="connsiteY190" fmla="*/ 289846 h 1013841"/>
              <a:gd name="connsiteX191" fmla="*/ 1638585 w 3438715"/>
              <a:gd name="connsiteY191" fmla="*/ 488157 h 1013841"/>
              <a:gd name="connsiteX192" fmla="*/ 1715357 w 3438715"/>
              <a:gd name="connsiteY192" fmla="*/ 488157 h 1013841"/>
              <a:gd name="connsiteX193" fmla="*/ 1715357 w 3438715"/>
              <a:gd name="connsiteY193" fmla="*/ 289846 h 1013841"/>
              <a:gd name="connsiteX194" fmla="*/ 1465992 w 3438715"/>
              <a:gd name="connsiteY194" fmla="*/ 289846 h 1013841"/>
              <a:gd name="connsiteX195" fmla="*/ 1465992 w 3438715"/>
              <a:gd name="connsiteY195" fmla="*/ 488062 h 1013841"/>
              <a:gd name="connsiteX196" fmla="*/ 1542478 w 3438715"/>
              <a:gd name="connsiteY196" fmla="*/ 488062 h 1013841"/>
              <a:gd name="connsiteX197" fmla="*/ 1542478 w 3438715"/>
              <a:gd name="connsiteY197" fmla="*/ 289846 h 1013841"/>
              <a:gd name="connsiteX198" fmla="*/ 2027110 w 3438715"/>
              <a:gd name="connsiteY198" fmla="*/ 283941 h 1013841"/>
              <a:gd name="connsiteX199" fmla="*/ 2252471 w 3438715"/>
              <a:gd name="connsiteY199" fmla="*/ 283941 h 1013841"/>
              <a:gd name="connsiteX200" fmla="*/ 2252471 w 3438715"/>
              <a:gd name="connsiteY200" fmla="*/ 320707 h 1013841"/>
              <a:gd name="connsiteX201" fmla="*/ 2175414 w 3438715"/>
              <a:gd name="connsiteY201" fmla="*/ 320707 h 1013841"/>
              <a:gd name="connsiteX202" fmla="*/ 2175414 w 3438715"/>
              <a:gd name="connsiteY202" fmla="*/ 360045 h 1013841"/>
              <a:gd name="connsiteX203" fmla="*/ 2244947 w 3438715"/>
              <a:gd name="connsiteY203" fmla="*/ 360045 h 1013841"/>
              <a:gd name="connsiteX204" fmla="*/ 2244947 w 3438715"/>
              <a:gd name="connsiteY204" fmla="*/ 396717 h 1013841"/>
              <a:gd name="connsiteX205" fmla="*/ 2175414 w 3438715"/>
              <a:gd name="connsiteY205" fmla="*/ 396717 h 1013841"/>
              <a:gd name="connsiteX206" fmla="*/ 2175414 w 3438715"/>
              <a:gd name="connsiteY206" fmla="*/ 416148 h 1013841"/>
              <a:gd name="connsiteX207" fmla="*/ 2221610 w 3438715"/>
              <a:gd name="connsiteY207" fmla="*/ 416148 h 1013841"/>
              <a:gd name="connsiteX208" fmla="*/ 2247614 w 3438715"/>
              <a:gd name="connsiteY208" fmla="*/ 464154 h 1013841"/>
              <a:gd name="connsiteX209" fmla="*/ 2252471 w 3438715"/>
              <a:gd name="connsiteY209" fmla="*/ 464154 h 1013841"/>
              <a:gd name="connsiteX210" fmla="*/ 2252471 w 3438715"/>
              <a:gd name="connsiteY210" fmla="*/ 500920 h 1013841"/>
              <a:gd name="connsiteX211" fmla="*/ 2027110 w 3438715"/>
              <a:gd name="connsiteY211" fmla="*/ 500920 h 1013841"/>
              <a:gd name="connsiteX212" fmla="*/ 2027110 w 3438715"/>
              <a:gd name="connsiteY212" fmla="*/ 464154 h 1013841"/>
              <a:gd name="connsiteX213" fmla="*/ 2091023 w 3438715"/>
              <a:gd name="connsiteY213" fmla="*/ 464154 h 1013841"/>
              <a:gd name="connsiteX214" fmla="*/ 2091023 w 3438715"/>
              <a:gd name="connsiteY214" fmla="*/ 396717 h 1013841"/>
              <a:gd name="connsiteX215" fmla="*/ 2027110 w 3438715"/>
              <a:gd name="connsiteY215" fmla="*/ 396717 h 1013841"/>
              <a:gd name="connsiteX216" fmla="*/ 2027110 w 3438715"/>
              <a:gd name="connsiteY216" fmla="*/ 360045 h 1013841"/>
              <a:gd name="connsiteX217" fmla="*/ 2091023 w 3438715"/>
              <a:gd name="connsiteY217" fmla="*/ 360045 h 1013841"/>
              <a:gd name="connsiteX218" fmla="*/ 2091023 w 3438715"/>
              <a:gd name="connsiteY218" fmla="*/ 320707 h 1013841"/>
              <a:gd name="connsiteX219" fmla="*/ 2027110 w 3438715"/>
              <a:gd name="connsiteY219" fmla="*/ 320707 h 1013841"/>
              <a:gd name="connsiteX220" fmla="*/ 2003297 w 3438715"/>
              <a:gd name="connsiteY220" fmla="*/ 256413 h 1013841"/>
              <a:gd name="connsiteX221" fmla="*/ 2003297 w 3438715"/>
              <a:gd name="connsiteY221" fmla="*/ 530638 h 1013841"/>
              <a:gd name="connsiteX222" fmla="*/ 2273712 w 3438715"/>
              <a:gd name="connsiteY222" fmla="*/ 530638 h 1013841"/>
              <a:gd name="connsiteX223" fmla="*/ 2273712 w 3438715"/>
              <a:gd name="connsiteY223" fmla="*/ 256413 h 1013841"/>
              <a:gd name="connsiteX224" fmla="*/ 449579 w 3438715"/>
              <a:gd name="connsiteY224" fmla="*/ 247936 h 1013841"/>
              <a:gd name="connsiteX225" fmla="*/ 386143 w 3438715"/>
              <a:gd name="connsiteY225" fmla="*/ 608457 h 1013841"/>
              <a:gd name="connsiteX226" fmla="*/ 314038 w 3438715"/>
              <a:gd name="connsiteY226" fmla="*/ 608457 h 1013841"/>
              <a:gd name="connsiteX227" fmla="*/ 375379 w 3438715"/>
              <a:gd name="connsiteY227" fmla="*/ 260414 h 1013841"/>
              <a:gd name="connsiteX228" fmla="*/ 224313 w 3438715"/>
              <a:gd name="connsiteY228" fmla="*/ 473202 h 1013841"/>
              <a:gd name="connsiteX229" fmla="*/ 449579 w 3438715"/>
              <a:gd name="connsiteY229" fmla="*/ 698468 h 1013841"/>
              <a:gd name="connsiteX230" fmla="*/ 629792 w 3438715"/>
              <a:gd name="connsiteY230" fmla="*/ 608457 h 1013841"/>
              <a:gd name="connsiteX231" fmla="*/ 516921 w 3438715"/>
              <a:gd name="connsiteY231" fmla="*/ 608457 h 1013841"/>
              <a:gd name="connsiteX232" fmla="*/ 3009709 w 3438715"/>
              <a:gd name="connsiteY232" fmla="*/ 214504 h 1013841"/>
              <a:gd name="connsiteX233" fmla="*/ 3100387 w 3438715"/>
              <a:gd name="connsiteY233" fmla="*/ 226791 h 1013841"/>
              <a:gd name="connsiteX234" fmla="*/ 3099815 w 3438715"/>
              <a:gd name="connsiteY234" fmla="*/ 290322 h 1013841"/>
              <a:gd name="connsiteX235" fmla="*/ 3009709 w 3438715"/>
              <a:gd name="connsiteY235" fmla="*/ 276987 h 1013841"/>
              <a:gd name="connsiteX236" fmla="*/ 2464974 w 3438715"/>
              <a:gd name="connsiteY236" fmla="*/ 214408 h 1013841"/>
              <a:gd name="connsiteX237" fmla="*/ 2555652 w 3438715"/>
              <a:gd name="connsiteY237" fmla="*/ 226695 h 1013841"/>
              <a:gd name="connsiteX238" fmla="*/ 2555081 w 3438715"/>
              <a:gd name="connsiteY238" fmla="*/ 290227 h 1013841"/>
              <a:gd name="connsiteX239" fmla="*/ 2464974 w 3438715"/>
              <a:gd name="connsiteY239" fmla="*/ 276892 h 1013841"/>
              <a:gd name="connsiteX240" fmla="*/ 1952434 w 3438715"/>
              <a:gd name="connsiteY240" fmla="*/ 211360 h 1013841"/>
              <a:gd name="connsiteX241" fmla="*/ 2324861 w 3438715"/>
              <a:gd name="connsiteY241" fmla="*/ 211360 h 1013841"/>
              <a:gd name="connsiteX242" fmla="*/ 2359342 w 3438715"/>
              <a:gd name="connsiteY242" fmla="*/ 245841 h 1013841"/>
              <a:gd name="connsiteX243" fmla="*/ 2359342 w 3438715"/>
              <a:gd name="connsiteY243" fmla="*/ 541211 h 1013841"/>
              <a:gd name="connsiteX244" fmla="*/ 2324861 w 3438715"/>
              <a:gd name="connsiteY244" fmla="*/ 575691 h 1013841"/>
              <a:gd name="connsiteX245" fmla="*/ 1952434 w 3438715"/>
              <a:gd name="connsiteY245" fmla="*/ 575691 h 1013841"/>
              <a:gd name="connsiteX246" fmla="*/ 1917953 w 3438715"/>
              <a:gd name="connsiteY246" fmla="*/ 541211 h 1013841"/>
              <a:gd name="connsiteX247" fmla="*/ 1917953 w 3438715"/>
              <a:gd name="connsiteY247" fmla="*/ 245841 h 1013841"/>
              <a:gd name="connsiteX248" fmla="*/ 1952434 w 3438715"/>
              <a:gd name="connsiteY248" fmla="*/ 211360 h 1013841"/>
              <a:gd name="connsiteX249" fmla="*/ 2579750 w 3438715"/>
              <a:gd name="connsiteY249" fmla="*/ 206979 h 1013841"/>
              <a:gd name="connsiteX250" fmla="*/ 2648330 w 3438715"/>
              <a:gd name="connsiteY250" fmla="*/ 206979 h 1013841"/>
              <a:gd name="connsiteX251" fmla="*/ 2648330 w 3438715"/>
              <a:gd name="connsiteY251" fmla="*/ 223838 h 1013841"/>
              <a:gd name="connsiteX252" fmla="*/ 2901409 w 3438715"/>
              <a:gd name="connsiteY252" fmla="*/ 223838 h 1013841"/>
              <a:gd name="connsiteX253" fmla="*/ 2901409 w 3438715"/>
              <a:gd name="connsiteY253" fmla="*/ 267844 h 1013841"/>
              <a:gd name="connsiteX254" fmla="*/ 2646806 w 3438715"/>
              <a:gd name="connsiteY254" fmla="*/ 267844 h 1013841"/>
              <a:gd name="connsiteX255" fmla="*/ 2629471 w 3438715"/>
              <a:gd name="connsiteY255" fmla="*/ 299371 h 1013841"/>
              <a:gd name="connsiteX256" fmla="*/ 2857404 w 3438715"/>
              <a:gd name="connsiteY256" fmla="*/ 299371 h 1013841"/>
              <a:gd name="connsiteX257" fmla="*/ 2894075 w 3438715"/>
              <a:gd name="connsiteY257" fmla="*/ 336424 h 1013841"/>
              <a:gd name="connsiteX258" fmla="*/ 2894075 w 3438715"/>
              <a:gd name="connsiteY258" fmla="*/ 408337 h 1013841"/>
              <a:gd name="connsiteX259" fmla="*/ 2914173 w 3438715"/>
              <a:gd name="connsiteY259" fmla="*/ 408337 h 1013841"/>
              <a:gd name="connsiteX260" fmla="*/ 2914173 w 3438715"/>
              <a:gd name="connsiteY260" fmla="*/ 458725 h 1013841"/>
              <a:gd name="connsiteX261" fmla="*/ 2894075 w 3438715"/>
              <a:gd name="connsiteY261" fmla="*/ 458725 h 1013841"/>
              <a:gd name="connsiteX262" fmla="*/ 2894075 w 3438715"/>
              <a:gd name="connsiteY262" fmla="*/ 540354 h 1013841"/>
              <a:gd name="connsiteX263" fmla="*/ 2857404 w 3438715"/>
              <a:gd name="connsiteY263" fmla="*/ 577406 h 1013841"/>
              <a:gd name="connsiteX264" fmla="*/ 2629661 w 3438715"/>
              <a:gd name="connsiteY264" fmla="*/ 577406 h 1013841"/>
              <a:gd name="connsiteX265" fmla="*/ 2592990 w 3438715"/>
              <a:gd name="connsiteY265" fmla="*/ 540354 h 1013841"/>
              <a:gd name="connsiteX266" fmla="*/ 2592990 w 3438715"/>
              <a:gd name="connsiteY266" fmla="*/ 458725 h 1013841"/>
              <a:gd name="connsiteX267" fmla="*/ 2569082 w 3438715"/>
              <a:gd name="connsiteY267" fmla="*/ 458725 h 1013841"/>
              <a:gd name="connsiteX268" fmla="*/ 2569082 w 3438715"/>
              <a:gd name="connsiteY268" fmla="*/ 408337 h 1013841"/>
              <a:gd name="connsiteX269" fmla="*/ 2592990 w 3438715"/>
              <a:gd name="connsiteY269" fmla="*/ 408337 h 1013841"/>
              <a:gd name="connsiteX270" fmla="*/ 2592990 w 3438715"/>
              <a:gd name="connsiteY270" fmla="*/ 336424 h 1013841"/>
              <a:gd name="connsiteX271" fmla="*/ 2599753 w 3438715"/>
              <a:gd name="connsiteY271" fmla="*/ 314992 h 1013841"/>
              <a:gd name="connsiteX272" fmla="*/ 2564225 w 3438715"/>
              <a:gd name="connsiteY272" fmla="*/ 318612 h 1013841"/>
              <a:gd name="connsiteX273" fmla="*/ 2564225 w 3438715"/>
              <a:gd name="connsiteY273" fmla="*/ 282893 h 1013841"/>
              <a:gd name="connsiteX274" fmla="*/ 2579750 w 3438715"/>
              <a:gd name="connsiteY274" fmla="*/ 262224 h 1013841"/>
              <a:gd name="connsiteX275" fmla="*/ 2579750 w 3438715"/>
              <a:gd name="connsiteY275" fmla="*/ 206979 h 1013841"/>
              <a:gd name="connsiteX276" fmla="*/ 3232022 w 3438715"/>
              <a:gd name="connsiteY276" fmla="*/ 204312 h 1013841"/>
              <a:gd name="connsiteX277" fmla="*/ 3321081 w 3438715"/>
              <a:gd name="connsiteY277" fmla="*/ 204312 h 1013841"/>
              <a:gd name="connsiteX278" fmla="*/ 3321081 w 3438715"/>
              <a:gd name="connsiteY278" fmla="*/ 253842 h 1013841"/>
              <a:gd name="connsiteX279" fmla="*/ 3401853 w 3438715"/>
              <a:gd name="connsiteY279" fmla="*/ 253842 h 1013841"/>
              <a:gd name="connsiteX280" fmla="*/ 3438715 w 3438715"/>
              <a:gd name="connsiteY280" fmla="*/ 290704 h 1013841"/>
              <a:gd name="connsiteX281" fmla="*/ 3438715 w 3438715"/>
              <a:gd name="connsiteY281" fmla="*/ 540639 h 1013841"/>
              <a:gd name="connsiteX282" fmla="*/ 3401853 w 3438715"/>
              <a:gd name="connsiteY282" fmla="*/ 577501 h 1013841"/>
              <a:gd name="connsiteX283" fmla="*/ 3153822 w 3438715"/>
              <a:gd name="connsiteY283" fmla="*/ 577501 h 1013841"/>
              <a:gd name="connsiteX284" fmla="*/ 3116960 w 3438715"/>
              <a:gd name="connsiteY284" fmla="*/ 540639 h 1013841"/>
              <a:gd name="connsiteX285" fmla="*/ 3116960 w 3438715"/>
              <a:gd name="connsiteY285" fmla="*/ 290608 h 1013841"/>
              <a:gd name="connsiteX286" fmla="*/ 3153822 w 3438715"/>
              <a:gd name="connsiteY286" fmla="*/ 253746 h 1013841"/>
              <a:gd name="connsiteX287" fmla="*/ 3232022 w 3438715"/>
              <a:gd name="connsiteY287" fmla="*/ 253746 h 1013841"/>
              <a:gd name="connsiteX288" fmla="*/ 1542478 w 3438715"/>
              <a:gd name="connsiteY288" fmla="*/ 200978 h 1013841"/>
              <a:gd name="connsiteX289" fmla="*/ 1638585 w 3438715"/>
              <a:gd name="connsiteY289" fmla="*/ 200978 h 1013841"/>
              <a:gd name="connsiteX290" fmla="*/ 1638585 w 3438715"/>
              <a:gd name="connsiteY290" fmla="*/ 241078 h 1013841"/>
              <a:gd name="connsiteX291" fmla="*/ 1774126 w 3438715"/>
              <a:gd name="connsiteY291" fmla="*/ 241078 h 1013841"/>
              <a:gd name="connsiteX292" fmla="*/ 1809464 w 3438715"/>
              <a:gd name="connsiteY292" fmla="*/ 276416 h 1013841"/>
              <a:gd name="connsiteX293" fmla="*/ 1809464 w 3438715"/>
              <a:gd name="connsiteY293" fmla="*/ 506159 h 1013841"/>
              <a:gd name="connsiteX294" fmla="*/ 1774126 w 3438715"/>
              <a:gd name="connsiteY294" fmla="*/ 541497 h 1013841"/>
              <a:gd name="connsiteX295" fmla="*/ 1638585 w 3438715"/>
              <a:gd name="connsiteY295" fmla="*/ 541497 h 1013841"/>
              <a:gd name="connsiteX296" fmla="*/ 1638585 w 3438715"/>
              <a:gd name="connsiteY296" fmla="*/ 585312 h 1013841"/>
              <a:gd name="connsiteX297" fmla="*/ 1542478 w 3438715"/>
              <a:gd name="connsiteY297" fmla="*/ 585312 h 1013841"/>
              <a:gd name="connsiteX298" fmla="*/ 1542478 w 3438715"/>
              <a:gd name="connsiteY298" fmla="*/ 541497 h 1013841"/>
              <a:gd name="connsiteX299" fmla="*/ 1409890 w 3438715"/>
              <a:gd name="connsiteY299" fmla="*/ 541497 h 1013841"/>
              <a:gd name="connsiteX300" fmla="*/ 1374552 w 3438715"/>
              <a:gd name="connsiteY300" fmla="*/ 506159 h 1013841"/>
              <a:gd name="connsiteX301" fmla="*/ 1374552 w 3438715"/>
              <a:gd name="connsiteY301" fmla="*/ 276511 h 1013841"/>
              <a:gd name="connsiteX302" fmla="*/ 1409890 w 3438715"/>
              <a:gd name="connsiteY302" fmla="*/ 241173 h 1013841"/>
              <a:gd name="connsiteX303" fmla="*/ 1409890 w 3438715"/>
              <a:gd name="connsiteY303" fmla="*/ 241078 h 1013841"/>
              <a:gd name="connsiteX304" fmla="*/ 1542478 w 3438715"/>
              <a:gd name="connsiteY304" fmla="*/ 241078 h 1013841"/>
              <a:gd name="connsiteX305" fmla="*/ 421290 w 3438715"/>
              <a:gd name="connsiteY305" fmla="*/ 0 h 1013841"/>
              <a:gd name="connsiteX306" fmla="*/ 477583 w 3438715"/>
              <a:gd name="connsiteY306" fmla="*/ 0 h 1013841"/>
              <a:gd name="connsiteX307" fmla="*/ 498104 w 3438715"/>
              <a:gd name="connsiteY307" fmla="*/ 116325 h 1013841"/>
              <a:gd name="connsiteX308" fmla="*/ 517362 w 3438715"/>
              <a:gd name="connsiteY308" fmla="*/ 117768 h 1013841"/>
              <a:gd name="connsiteX309" fmla="*/ 862394 w 3438715"/>
              <a:gd name="connsiteY309" fmla="*/ 382905 h 1013841"/>
              <a:gd name="connsiteX310" fmla="*/ 739997 w 3438715"/>
              <a:gd name="connsiteY310" fmla="*/ 382905 h 1013841"/>
              <a:gd name="connsiteX311" fmla="*/ 547063 w 3438715"/>
              <a:gd name="connsiteY311" fmla="*/ 184975 h 1013841"/>
              <a:gd name="connsiteX312" fmla="*/ 508511 w 3438715"/>
              <a:gd name="connsiteY312" fmla="*/ 175317 h 1013841"/>
              <a:gd name="connsiteX313" fmla="*/ 512635 w 3438715"/>
              <a:gd name="connsiteY313" fmla="*/ 198692 h 1013841"/>
              <a:gd name="connsiteX314" fmla="*/ 716374 w 3438715"/>
              <a:gd name="connsiteY314" fmla="*/ 383000 h 1013841"/>
              <a:gd name="connsiteX315" fmla="*/ 655986 w 3438715"/>
              <a:gd name="connsiteY315" fmla="*/ 383000 h 1013841"/>
              <a:gd name="connsiteX316" fmla="*/ 523493 w 3438715"/>
              <a:gd name="connsiteY316" fmla="*/ 260318 h 1013841"/>
              <a:gd name="connsiteX317" fmla="*/ 576738 w 3438715"/>
              <a:gd name="connsiteY317" fmla="*/ 562070 h 1013841"/>
              <a:gd name="connsiteX318" fmla="*/ 601217 w 3438715"/>
              <a:gd name="connsiteY318" fmla="*/ 427482 h 1013841"/>
              <a:gd name="connsiteX319" fmla="*/ 662749 w 3438715"/>
              <a:gd name="connsiteY319" fmla="*/ 427482 h 1013841"/>
              <a:gd name="connsiteX320" fmla="*/ 629792 w 3438715"/>
              <a:gd name="connsiteY320" fmla="*/ 608362 h 1013841"/>
              <a:gd name="connsiteX321" fmla="*/ 696658 w 3438715"/>
              <a:gd name="connsiteY321" fmla="*/ 608362 h 1013841"/>
              <a:gd name="connsiteX322" fmla="*/ 696562 w 3438715"/>
              <a:gd name="connsiteY322" fmla="*/ 608457 h 1013841"/>
              <a:gd name="connsiteX323" fmla="*/ 449579 w 3438715"/>
              <a:gd name="connsiteY323" fmla="*/ 754761 h 1013841"/>
              <a:gd name="connsiteX324" fmla="*/ 168020 w 3438715"/>
              <a:gd name="connsiteY324" fmla="*/ 473202 h 1013841"/>
              <a:gd name="connsiteX325" fmla="*/ 386333 w 3438715"/>
              <a:gd name="connsiteY325" fmla="*/ 198692 h 1013841"/>
              <a:gd name="connsiteX326" fmla="*/ 390516 w 3438715"/>
              <a:gd name="connsiteY326" fmla="*/ 174919 h 1013841"/>
              <a:gd name="connsiteX327" fmla="*/ 388177 w 3438715"/>
              <a:gd name="connsiteY327" fmla="*/ 175155 h 1013841"/>
              <a:gd name="connsiteX328" fmla="*/ 145352 w 3438715"/>
              <a:gd name="connsiteY328" fmla="*/ 473107 h 1013841"/>
              <a:gd name="connsiteX329" fmla="*/ 449485 w 3438715"/>
              <a:gd name="connsiteY329" fmla="*/ 777240 h 1013841"/>
              <a:gd name="connsiteX330" fmla="*/ 721995 w 3438715"/>
              <a:gd name="connsiteY330" fmla="*/ 608362 h 1013841"/>
              <a:gd name="connsiteX331" fmla="*/ 897827 w 3438715"/>
              <a:gd name="connsiteY331" fmla="*/ 608362 h 1013841"/>
              <a:gd name="connsiteX332" fmla="*/ 883730 w 3438715"/>
              <a:gd name="connsiteY332" fmla="*/ 683895 h 1013841"/>
              <a:gd name="connsiteX333" fmla="*/ 883825 w 3438715"/>
              <a:gd name="connsiteY333" fmla="*/ 683895 h 1013841"/>
              <a:gd name="connsiteX334" fmla="*/ 766096 w 3438715"/>
              <a:gd name="connsiteY334" fmla="*/ 710946 h 1013841"/>
              <a:gd name="connsiteX335" fmla="*/ 643795 w 3438715"/>
              <a:gd name="connsiteY335" fmla="*/ 772192 h 1013841"/>
              <a:gd name="connsiteX336" fmla="*/ 407575 w 3438715"/>
              <a:gd name="connsiteY336" fmla="*/ 844392 h 1013841"/>
              <a:gd name="connsiteX337" fmla="*/ 16097 w 3438715"/>
              <a:gd name="connsiteY337" fmla="*/ 584169 h 1013841"/>
              <a:gd name="connsiteX338" fmla="*/ 3810 w 3438715"/>
              <a:gd name="connsiteY338" fmla="*/ 513684 h 1013841"/>
              <a:gd name="connsiteX339" fmla="*/ 10382 w 3438715"/>
              <a:gd name="connsiteY339" fmla="*/ 462344 h 1013841"/>
              <a:gd name="connsiteX340" fmla="*/ 371047 w 3438715"/>
              <a:gd name="connsiteY340" fmla="*/ 119521 h 1013841"/>
              <a:gd name="connsiteX341" fmla="*/ 400717 w 3438715"/>
              <a:gd name="connsiteY341" fmla="*/ 116934 h 101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3438715" h="1013841">
                <a:moveTo>
                  <a:pt x="3433285" y="845916"/>
                </a:moveTo>
                <a:lnTo>
                  <a:pt x="3433380" y="846011"/>
                </a:lnTo>
                <a:lnTo>
                  <a:pt x="3433285" y="846011"/>
                </a:lnTo>
                <a:close/>
                <a:moveTo>
                  <a:pt x="1716214" y="845916"/>
                </a:moveTo>
                <a:lnTo>
                  <a:pt x="1716309" y="846011"/>
                </a:lnTo>
                <a:lnTo>
                  <a:pt x="1716214" y="846011"/>
                </a:lnTo>
                <a:close/>
                <a:moveTo>
                  <a:pt x="34387" y="738411"/>
                </a:moveTo>
                <a:lnTo>
                  <a:pt x="109246" y="825104"/>
                </a:lnTo>
                <a:cubicBezTo>
                  <a:pt x="194400" y="902577"/>
                  <a:pt x="307896" y="949833"/>
                  <a:pt x="432054" y="949833"/>
                </a:cubicBezTo>
                <a:cubicBezTo>
                  <a:pt x="513874" y="949833"/>
                  <a:pt x="590836" y="929259"/>
                  <a:pt x="658178" y="893160"/>
                </a:cubicBezTo>
                <a:cubicBezTo>
                  <a:pt x="658178" y="893160"/>
                  <a:pt x="687324" y="878015"/>
                  <a:pt x="723900" y="868871"/>
                </a:cubicBezTo>
                <a:cubicBezTo>
                  <a:pt x="760476" y="859632"/>
                  <a:pt x="788480" y="860108"/>
                  <a:pt x="788480" y="860108"/>
                </a:cubicBezTo>
                <a:cubicBezTo>
                  <a:pt x="705993" y="954310"/>
                  <a:pt x="584740" y="1013841"/>
                  <a:pt x="449580" y="1013841"/>
                </a:cubicBezTo>
                <a:cubicBezTo>
                  <a:pt x="309420" y="1013841"/>
                  <a:pt x="184262" y="949869"/>
                  <a:pt x="101630" y="849531"/>
                </a:cubicBezTo>
                <a:close/>
                <a:moveTo>
                  <a:pt x="34195" y="738093"/>
                </a:moveTo>
                <a:lnTo>
                  <a:pt x="34387" y="738411"/>
                </a:lnTo>
                <a:lnTo>
                  <a:pt x="34195" y="738188"/>
                </a:lnTo>
                <a:close/>
                <a:moveTo>
                  <a:pt x="2769393" y="730377"/>
                </a:moveTo>
                <a:cubicBezTo>
                  <a:pt x="2756439" y="730377"/>
                  <a:pt x="2746628" y="740569"/>
                  <a:pt x="2746533" y="753142"/>
                </a:cubicBezTo>
                <a:lnTo>
                  <a:pt x="2746533" y="823055"/>
                </a:lnTo>
                <a:cubicBezTo>
                  <a:pt x="2746533" y="835723"/>
                  <a:pt x="2756725" y="845915"/>
                  <a:pt x="2769393" y="845915"/>
                </a:cubicBezTo>
                <a:lnTo>
                  <a:pt x="2906934" y="845915"/>
                </a:lnTo>
                <a:cubicBezTo>
                  <a:pt x="2919222" y="845915"/>
                  <a:pt x="2929604" y="835723"/>
                  <a:pt x="2929604" y="823055"/>
                </a:cubicBezTo>
                <a:lnTo>
                  <a:pt x="2929604" y="822960"/>
                </a:lnTo>
                <a:lnTo>
                  <a:pt x="2929604" y="753237"/>
                </a:lnTo>
                <a:cubicBezTo>
                  <a:pt x="2929604" y="740664"/>
                  <a:pt x="2919507" y="730377"/>
                  <a:pt x="2906839" y="730377"/>
                </a:cubicBezTo>
                <a:close/>
                <a:moveTo>
                  <a:pt x="2334481" y="730377"/>
                </a:moveTo>
                <a:cubicBezTo>
                  <a:pt x="2321527" y="730377"/>
                  <a:pt x="2311621" y="740664"/>
                  <a:pt x="2311621" y="753332"/>
                </a:cubicBezTo>
                <a:lnTo>
                  <a:pt x="2311621" y="823055"/>
                </a:lnTo>
                <a:cubicBezTo>
                  <a:pt x="2311621" y="835723"/>
                  <a:pt x="2321813" y="845915"/>
                  <a:pt x="2334481" y="845915"/>
                </a:cubicBezTo>
                <a:lnTo>
                  <a:pt x="2472022" y="845915"/>
                </a:lnTo>
                <a:cubicBezTo>
                  <a:pt x="2484310" y="845915"/>
                  <a:pt x="2494692" y="835723"/>
                  <a:pt x="2494692" y="823055"/>
                </a:cubicBezTo>
                <a:lnTo>
                  <a:pt x="2494787" y="822960"/>
                </a:lnTo>
                <a:lnTo>
                  <a:pt x="2494787" y="753237"/>
                </a:lnTo>
                <a:cubicBezTo>
                  <a:pt x="2494787" y="740664"/>
                  <a:pt x="2484691" y="730377"/>
                  <a:pt x="2472022" y="730377"/>
                </a:cubicBezTo>
                <a:close/>
                <a:moveTo>
                  <a:pt x="3181444" y="650844"/>
                </a:moveTo>
                <a:lnTo>
                  <a:pt x="3433285" y="650844"/>
                </a:lnTo>
                <a:lnTo>
                  <a:pt x="3433285" y="730473"/>
                </a:lnTo>
                <a:lnTo>
                  <a:pt x="3204400" y="730473"/>
                </a:lnTo>
                <a:cubicBezTo>
                  <a:pt x="3191731" y="730473"/>
                  <a:pt x="3181539" y="740379"/>
                  <a:pt x="3181539" y="753047"/>
                </a:cubicBezTo>
                <a:lnTo>
                  <a:pt x="3181539" y="823151"/>
                </a:lnTo>
                <a:cubicBezTo>
                  <a:pt x="3181254" y="835819"/>
                  <a:pt x="3191827" y="846011"/>
                  <a:pt x="3204400" y="846011"/>
                </a:cubicBezTo>
                <a:lnTo>
                  <a:pt x="3433285" y="846011"/>
                </a:lnTo>
                <a:lnTo>
                  <a:pt x="3433285" y="925545"/>
                </a:lnTo>
                <a:lnTo>
                  <a:pt x="3181444" y="925545"/>
                </a:lnTo>
                <a:cubicBezTo>
                  <a:pt x="3130867" y="925545"/>
                  <a:pt x="3089909" y="884492"/>
                  <a:pt x="3089909" y="833915"/>
                </a:cubicBezTo>
                <a:lnTo>
                  <a:pt x="3089909" y="742379"/>
                </a:lnTo>
                <a:cubicBezTo>
                  <a:pt x="3090004" y="691992"/>
                  <a:pt x="3130771" y="651034"/>
                  <a:pt x="3181444" y="650844"/>
                </a:cubicBezTo>
                <a:close/>
                <a:moveTo>
                  <a:pt x="1796319" y="650844"/>
                </a:moveTo>
                <a:lnTo>
                  <a:pt x="2059590" y="650844"/>
                </a:lnTo>
                <a:cubicBezTo>
                  <a:pt x="2110168" y="650844"/>
                  <a:pt x="2151125" y="691801"/>
                  <a:pt x="2151125" y="742379"/>
                </a:cubicBezTo>
                <a:lnTo>
                  <a:pt x="2151125" y="925545"/>
                </a:lnTo>
                <a:lnTo>
                  <a:pt x="2059590" y="925545"/>
                </a:lnTo>
                <a:lnTo>
                  <a:pt x="2059590" y="753428"/>
                </a:lnTo>
                <a:cubicBezTo>
                  <a:pt x="2059590" y="740760"/>
                  <a:pt x="2049398" y="730473"/>
                  <a:pt x="2036730" y="730473"/>
                </a:cubicBezTo>
                <a:lnTo>
                  <a:pt x="1887854" y="730473"/>
                </a:lnTo>
                <a:lnTo>
                  <a:pt x="1887854" y="925545"/>
                </a:lnTo>
                <a:lnTo>
                  <a:pt x="1796319" y="925545"/>
                </a:lnTo>
                <a:close/>
                <a:moveTo>
                  <a:pt x="1464373" y="650844"/>
                </a:moveTo>
                <a:lnTo>
                  <a:pt x="1716309" y="650844"/>
                </a:lnTo>
                <a:lnTo>
                  <a:pt x="1716309" y="730473"/>
                </a:lnTo>
                <a:lnTo>
                  <a:pt x="1487328" y="730473"/>
                </a:lnTo>
                <a:cubicBezTo>
                  <a:pt x="1474660" y="730473"/>
                  <a:pt x="1464468" y="740379"/>
                  <a:pt x="1464468" y="753047"/>
                </a:cubicBezTo>
                <a:lnTo>
                  <a:pt x="1464468" y="823151"/>
                </a:lnTo>
                <a:cubicBezTo>
                  <a:pt x="1464183" y="835819"/>
                  <a:pt x="1474755" y="846011"/>
                  <a:pt x="1487328" y="846011"/>
                </a:cubicBezTo>
                <a:lnTo>
                  <a:pt x="1716214" y="846011"/>
                </a:lnTo>
                <a:lnTo>
                  <a:pt x="1716214" y="925545"/>
                </a:lnTo>
                <a:lnTo>
                  <a:pt x="1464373" y="925545"/>
                </a:lnTo>
                <a:cubicBezTo>
                  <a:pt x="1413795" y="925545"/>
                  <a:pt x="1372838" y="884492"/>
                  <a:pt x="1372838" y="833915"/>
                </a:cubicBezTo>
                <a:lnTo>
                  <a:pt x="1372838" y="742379"/>
                </a:lnTo>
                <a:cubicBezTo>
                  <a:pt x="1372838" y="691992"/>
                  <a:pt x="1413700" y="651034"/>
                  <a:pt x="1464373" y="650844"/>
                </a:cubicBezTo>
                <a:close/>
                <a:moveTo>
                  <a:pt x="2746438" y="650748"/>
                </a:moveTo>
                <a:lnTo>
                  <a:pt x="2929604" y="650748"/>
                </a:lnTo>
                <a:cubicBezTo>
                  <a:pt x="2980182" y="650748"/>
                  <a:pt x="3021139" y="691801"/>
                  <a:pt x="3021139" y="742379"/>
                </a:cubicBezTo>
                <a:lnTo>
                  <a:pt x="3021139" y="833914"/>
                </a:lnTo>
                <a:lnTo>
                  <a:pt x="3021044" y="833819"/>
                </a:lnTo>
                <a:cubicBezTo>
                  <a:pt x="3021044" y="884396"/>
                  <a:pt x="2980086" y="925449"/>
                  <a:pt x="2929509" y="925449"/>
                </a:cubicBezTo>
                <a:lnTo>
                  <a:pt x="2746343" y="925449"/>
                </a:lnTo>
                <a:cubicBezTo>
                  <a:pt x="2695765" y="925449"/>
                  <a:pt x="2654427" y="884492"/>
                  <a:pt x="2654808" y="833914"/>
                </a:cubicBezTo>
                <a:lnTo>
                  <a:pt x="2654808" y="742283"/>
                </a:lnTo>
                <a:cubicBezTo>
                  <a:pt x="2654808" y="691801"/>
                  <a:pt x="2695670" y="650938"/>
                  <a:pt x="2746438" y="650748"/>
                </a:cubicBezTo>
                <a:close/>
                <a:moveTo>
                  <a:pt x="2311526" y="650748"/>
                </a:moveTo>
                <a:lnTo>
                  <a:pt x="2494597" y="650748"/>
                </a:lnTo>
                <a:cubicBezTo>
                  <a:pt x="2545174" y="650748"/>
                  <a:pt x="2586227" y="691801"/>
                  <a:pt x="2586227" y="742379"/>
                </a:cubicBezTo>
                <a:lnTo>
                  <a:pt x="2586227" y="833819"/>
                </a:lnTo>
                <a:cubicBezTo>
                  <a:pt x="2586227" y="884396"/>
                  <a:pt x="2545174" y="925449"/>
                  <a:pt x="2494597" y="925449"/>
                </a:cubicBezTo>
                <a:lnTo>
                  <a:pt x="2311431" y="925449"/>
                </a:lnTo>
                <a:cubicBezTo>
                  <a:pt x="2260853" y="925449"/>
                  <a:pt x="2219515" y="884492"/>
                  <a:pt x="2219896" y="833914"/>
                </a:cubicBezTo>
                <a:lnTo>
                  <a:pt x="2219896" y="742283"/>
                </a:lnTo>
                <a:cubicBezTo>
                  <a:pt x="2219896" y="691801"/>
                  <a:pt x="2260758" y="650938"/>
                  <a:pt x="2311526" y="650748"/>
                </a:cubicBezTo>
                <a:close/>
                <a:moveTo>
                  <a:pt x="0" y="593122"/>
                </a:moveTo>
                <a:cubicBezTo>
                  <a:pt x="67818" y="755523"/>
                  <a:pt x="228695" y="870300"/>
                  <a:pt x="415862" y="870300"/>
                </a:cubicBezTo>
                <a:cubicBezTo>
                  <a:pt x="505873" y="870300"/>
                  <a:pt x="589788" y="843915"/>
                  <a:pt x="660178" y="798386"/>
                </a:cubicBezTo>
                <a:cubicBezTo>
                  <a:pt x="660178" y="798386"/>
                  <a:pt x="710184" y="770001"/>
                  <a:pt x="758762" y="755619"/>
                </a:cubicBezTo>
                <a:cubicBezTo>
                  <a:pt x="807244" y="741331"/>
                  <a:pt x="865823" y="735997"/>
                  <a:pt x="865823" y="735997"/>
                </a:cubicBezTo>
                <a:cubicBezTo>
                  <a:pt x="854678" y="762762"/>
                  <a:pt x="840772" y="788385"/>
                  <a:pt x="824865" y="812197"/>
                </a:cubicBezTo>
                <a:cubicBezTo>
                  <a:pt x="824865" y="812197"/>
                  <a:pt x="791623" y="812578"/>
                  <a:pt x="753523" y="823246"/>
                </a:cubicBezTo>
                <a:cubicBezTo>
                  <a:pt x="719233" y="832866"/>
                  <a:pt x="645224" y="867823"/>
                  <a:pt x="645224" y="867823"/>
                </a:cubicBezTo>
                <a:cubicBezTo>
                  <a:pt x="579787" y="904780"/>
                  <a:pt x="504254" y="925926"/>
                  <a:pt x="423767" y="925926"/>
                </a:cubicBezTo>
                <a:cubicBezTo>
                  <a:pt x="245745" y="925926"/>
                  <a:pt x="91440" y="822579"/>
                  <a:pt x="18479" y="672656"/>
                </a:cubicBezTo>
                <a:lnTo>
                  <a:pt x="18479" y="672751"/>
                </a:lnTo>
                <a:cubicBezTo>
                  <a:pt x="11049" y="649701"/>
                  <a:pt x="1715" y="620363"/>
                  <a:pt x="0" y="593122"/>
                </a:cubicBezTo>
                <a:close/>
                <a:moveTo>
                  <a:pt x="1100232" y="515303"/>
                </a:moveTo>
                <a:lnTo>
                  <a:pt x="1100327" y="515398"/>
                </a:lnTo>
                <a:lnTo>
                  <a:pt x="1100215" y="515398"/>
                </a:lnTo>
                <a:close/>
                <a:moveTo>
                  <a:pt x="872870" y="471678"/>
                </a:moveTo>
                <a:lnTo>
                  <a:pt x="864869" y="515303"/>
                </a:lnTo>
                <a:lnTo>
                  <a:pt x="908494" y="515303"/>
                </a:lnTo>
                <a:lnTo>
                  <a:pt x="916495" y="471678"/>
                </a:lnTo>
                <a:close/>
                <a:moveTo>
                  <a:pt x="719041" y="471678"/>
                </a:moveTo>
                <a:lnTo>
                  <a:pt x="711040" y="515303"/>
                </a:lnTo>
                <a:lnTo>
                  <a:pt x="754665" y="515303"/>
                </a:lnTo>
                <a:lnTo>
                  <a:pt x="762666" y="471678"/>
                </a:lnTo>
                <a:close/>
                <a:moveTo>
                  <a:pt x="2776441" y="458629"/>
                </a:moveTo>
                <a:lnTo>
                  <a:pt x="2776441" y="526447"/>
                </a:lnTo>
                <a:lnTo>
                  <a:pt x="2816637" y="526447"/>
                </a:lnTo>
                <a:lnTo>
                  <a:pt x="2816637" y="458629"/>
                </a:lnTo>
                <a:close/>
                <a:moveTo>
                  <a:pt x="2671952" y="458629"/>
                </a:moveTo>
                <a:lnTo>
                  <a:pt x="2671952" y="526447"/>
                </a:lnTo>
                <a:lnTo>
                  <a:pt x="2708528" y="526447"/>
                </a:lnTo>
                <a:lnTo>
                  <a:pt x="2708528" y="458629"/>
                </a:lnTo>
                <a:close/>
                <a:moveTo>
                  <a:pt x="3321081" y="427768"/>
                </a:moveTo>
                <a:lnTo>
                  <a:pt x="3321081" y="527876"/>
                </a:lnTo>
                <a:lnTo>
                  <a:pt x="3352990" y="527876"/>
                </a:lnTo>
                <a:lnTo>
                  <a:pt x="3352990" y="427768"/>
                </a:lnTo>
                <a:close/>
                <a:moveTo>
                  <a:pt x="3199733" y="427768"/>
                </a:moveTo>
                <a:lnTo>
                  <a:pt x="3199733" y="527876"/>
                </a:lnTo>
                <a:lnTo>
                  <a:pt x="3232022" y="527876"/>
                </a:lnTo>
                <a:lnTo>
                  <a:pt x="3232022" y="427768"/>
                </a:lnTo>
                <a:close/>
                <a:moveTo>
                  <a:pt x="988885" y="427577"/>
                </a:moveTo>
                <a:lnTo>
                  <a:pt x="1116520" y="427577"/>
                </a:lnTo>
                <a:lnTo>
                  <a:pt x="1108423" y="471678"/>
                </a:lnTo>
                <a:lnTo>
                  <a:pt x="1026889" y="471678"/>
                </a:lnTo>
                <a:lnTo>
                  <a:pt x="1018888" y="515398"/>
                </a:lnTo>
                <a:lnTo>
                  <a:pt x="1100215" y="515398"/>
                </a:lnTo>
                <a:lnTo>
                  <a:pt x="1091469" y="563309"/>
                </a:lnTo>
                <a:lnTo>
                  <a:pt x="963929" y="563309"/>
                </a:lnTo>
                <a:close/>
                <a:moveTo>
                  <a:pt x="834865" y="427577"/>
                </a:moveTo>
                <a:lnTo>
                  <a:pt x="970597" y="427577"/>
                </a:lnTo>
                <a:lnTo>
                  <a:pt x="945736" y="563309"/>
                </a:lnTo>
                <a:lnTo>
                  <a:pt x="810005" y="563309"/>
                </a:lnTo>
                <a:close/>
                <a:moveTo>
                  <a:pt x="681037" y="427577"/>
                </a:moveTo>
                <a:lnTo>
                  <a:pt x="816768" y="427577"/>
                </a:lnTo>
                <a:lnTo>
                  <a:pt x="791908" y="563309"/>
                </a:lnTo>
                <a:lnTo>
                  <a:pt x="656176" y="563309"/>
                </a:lnTo>
                <a:close/>
                <a:moveTo>
                  <a:pt x="2175414" y="418434"/>
                </a:moveTo>
                <a:lnTo>
                  <a:pt x="2175414" y="464154"/>
                </a:lnTo>
                <a:lnTo>
                  <a:pt x="2200179" y="464154"/>
                </a:lnTo>
                <a:close/>
                <a:moveTo>
                  <a:pt x="3019710" y="414433"/>
                </a:moveTo>
                <a:lnTo>
                  <a:pt x="3102578" y="414433"/>
                </a:lnTo>
                <a:lnTo>
                  <a:pt x="3102578" y="510540"/>
                </a:lnTo>
                <a:lnTo>
                  <a:pt x="3102768" y="510540"/>
                </a:lnTo>
                <a:cubicBezTo>
                  <a:pt x="3102768" y="580263"/>
                  <a:pt x="3029425" y="580454"/>
                  <a:pt x="3029425" y="580454"/>
                </a:cubicBezTo>
                <a:lnTo>
                  <a:pt x="3007042" y="580454"/>
                </a:lnTo>
                <a:lnTo>
                  <a:pt x="3007042" y="526257"/>
                </a:lnTo>
                <a:lnTo>
                  <a:pt x="3011900" y="526257"/>
                </a:lnTo>
                <a:cubicBezTo>
                  <a:pt x="3011900" y="526257"/>
                  <a:pt x="3020758" y="526733"/>
                  <a:pt x="3019710" y="518446"/>
                </a:cubicBezTo>
                <a:close/>
                <a:moveTo>
                  <a:pt x="2475071" y="414338"/>
                </a:moveTo>
                <a:lnTo>
                  <a:pt x="2557938" y="414338"/>
                </a:lnTo>
                <a:lnTo>
                  <a:pt x="2557938" y="510445"/>
                </a:lnTo>
                <a:lnTo>
                  <a:pt x="2558033" y="510445"/>
                </a:lnTo>
                <a:cubicBezTo>
                  <a:pt x="2558033" y="580168"/>
                  <a:pt x="2484691" y="580359"/>
                  <a:pt x="2484691" y="580359"/>
                </a:cubicBezTo>
                <a:lnTo>
                  <a:pt x="2462307" y="580359"/>
                </a:lnTo>
                <a:lnTo>
                  <a:pt x="2462307" y="526162"/>
                </a:lnTo>
                <a:lnTo>
                  <a:pt x="2467260" y="526162"/>
                </a:lnTo>
                <a:cubicBezTo>
                  <a:pt x="2467260" y="526162"/>
                  <a:pt x="2476118" y="526638"/>
                  <a:pt x="2475071" y="518351"/>
                </a:cubicBezTo>
                <a:close/>
                <a:moveTo>
                  <a:pt x="2672048" y="343186"/>
                </a:moveTo>
                <a:lnTo>
                  <a:pt x="2672048" y="408337"/>
                </a:lnTo>
                <a:lnTo>
                  <a:pt x="2708624" y="408337"/>
                </a:lnTo>
                <a:lnTo>
                  <a:pt x="2708624" y="343186"/>
                </a:lnTo>
                <a:close/>
                <a:moveTo>
                  <a:pt x="2776441" y="343091"/>
                </a:moveTo>
                <a:lnTo>
                  <a:pt x="2776441" y="408242"/>
                </a:lnTo>
                <a:lnTo>
                  <a:pt x="2816637" y="408242"/>
                </a:lnTo>
                <a:lnTo>
                  <a:pt x="2816637" y="343091"/>
                </a:lnTo>
                <a:close/>
                <a:moveTo>
                  <a:pt x="3009709" y="307848"/>
                </a:moveTo>
                <a:lnTo>
                  <a:pt x="3100387" y="320136"/>
                </a:lnTo>
                <a:lnTo>
                  <a:pt x="3099815" y="383667"/>
                </a:lnTo>
                <a:lnTo>
                  <a:pt x="3009709" y="370333"/>
                </a:lnTo>
                <a:close/>
                <a:moveTo>
                  <a:pt x="2464974" y="307753"/>
                </a:moveTo>
                <a:lnTo>
                  <a:pt x="2555652" y="320040"/>
                </a:lnTo>
                <a:lnTo>
                  <a:pt x="2555081" y="383572"/>
                </a:lnTo>
                <a:lnTo>
                  <a:pt x="2464974" y="370237"/>
                </a:lnTo>
                <a:close/>
                <a:moveTo>
                  <a:pt x="3321081" y="301086"/>
                </a:moveTo>
                <a:lnTo>
                  <a:pt x="3321081" y="373857"/>
                </a:lnTo>
                <a:lnTo>
                  <a:pt x="3352990" y="373857"/>
                </a:lnTo>
                <a:lnTo>
                  <a:pt x="3352990" y="301086"/>
                </a:lnTo>
                <a:close/>
                <a:moveTo>
                  <a:pt x="3199733" y="301086"/>
                </a:moveTo>
                <a:lnTo>
                  <a:pt x="3199733" y="373857"/>
                </a:lnTo>
                <a:lnTo>
                  <a:pt x="3232022" y="373857"/>
                </a:lnTo>
                <a:lnTo>
                  <a:pt x="3232022" y="301086"/>
                </a:lnTo>
                <a:close/>
                <a:moveTo>
                  <a:pt x="1638585" y="289846"/>
                </a:moveTo>
                <a:lnTo>
                  <a:pt x="1638585" y="488157"/>
                </a:lnTo>
                <a:lnTo>
                  <a:pt x="1715357" y="488157"/>
                </a:lnTo>
                <a:lnTo>
                  <a:pt x="1715357" y="289846"/>
                </a:lnTo>
                <a:close/>
                <a:moveTo>
                  <a:pt x="1465992" y="289846"/>
                </a:moveTo>
                <a:lnTo>
                  <a:pt x="1465992" y="488062"/>
                </a:lnTo>
                <a:lnTo>
                  <a:pt x="1542478" y="488062"/>
                </a:lnTo>
                <a:lnTo>
                  <a:pt x="1542478" y="289846"/>
                </a:lnTo>
                <a:close/>
                <a:moveTo>
                  <a:pt x="2027110" y="283941"/>
                </a:moveTo>
                <a:lnTo>
                  <a:pt x="2252471" y="283941"/>
                </a:lnTo>
                <a:lnTo>
                  <a:pt x="2252471" y="320707"/>
                </a:lnTo>
                <a:lnTo>
                  <a:pt x="2175414" y="320707"/>
                </a:lnTo>
                <a:lnTo>
                  <a:pt x="2175414" y="360045"/>
                </a:lnTo>
                <a:lnTo>
                  <a:pt x="2244947" y="360045"/>
                </a:lnTo>
                <a:lnTo>
                  <a:pt x="2244947" y="396717"/>
                </a:lnTo>
                <a:lnTo>
                  <a:pt x="2175414" y="396717"/>
                </a:lnTo>
                <a:lnTo>
                  <a:pt x="2175414" y="416148"/>
                </a:lnTo>
                <a:lnTo>
                  <a:pt x="2221610" y="416148"/>
                </a:lnTo>
                <a:lnTo>
                  <a:pt x="2247614" y="464154"/>
                </a:lnTo>
                <a:lnTo>
                  <a:pt x="2252471" y="464154"/>
                </a:lnTo>
                <a:lnTo>
                  <a:pt x="2252471" y="500920"/>
                </a:lnTo>
                <a:lnTo>
                  <a:pt x="2027110" y="500920"/>
                </a:lnTo>
                <a:lnTo>
                  <a:pt x="2027110" y="464154"/>
                </a:lnTo>
                <a:lnTo>
                  <a:pt x="2091023" y="464154"/>
                </a:lnTo>
                <a:lnTo>
                  <a:pt x="2091023" y="396717"/>
                </a:lnTo>
                <a:lnTo>
                  <a:pt x="2027110" y="396717"/>
                </a:lnTo>
                <a:lnTo>
                  <a:pt x="2027110" y="360045"/>
                </a:lnTo>
                <a:lnTo>
                  <a:pt x="2091023" y="360045"/>
                </a:lnTo>
                <a:lnTo>
                  <a:pt x="2091023" y="320707"/>
                </a:lnTo>
                <a:lnTo>
                  <a:pt x="2027110" y="320707"/>
                </a:lnTo>
                <a:close/>
                <a:moveTo>
                  <a:pt x="2003297" y="256413"/>
                </a:moveTo>
                <a:lnTo>
                  <a:pt x="2003297" y="530638"/>
                </a:lnTo>
                <a:lnTo>
                  <a:pt x="2273712" y="530638"/>
                </a:lnTo>
                <a:lnTo>
                  <a:pt x="2273712" y="256413"/>
                </a:lnTo>
                <a:close/>
                <a:moveTo>
                  <a:pt x="449579" y="247936"/>
                </a:moveTo>
                <a:lnTo>
                  <a:pt x="386143" y="608457"/>
                </a:lnTo>
                <a:lnTo>
                  <a:pt x="314038" y="608457"/>
                </a:lnTo>
                <a:lnTo>
                  <a:pt x="375379" y="260414"/>
                </a:lnTo>
                <a:cubicBezTo>
                  <a:pt x="287368" y="291084"/>
                  <a:pt x="224313" y="374809"/>
                  <a:pt x="224313" y="473202"/>
                </a:cubicBezTo>
                <a:cubicBezTo>
                  <a:pt x="224313" y="597599"/>
                  <a:pt x="325183" y="698468"/>
                  <a:pt x="449579" y="698468"/>
                </a:cubicBezTo>
                <a:cubicBezTo>
                  <a:pt x="523207" y="698468"/>
                  <a:pt x="588644" y="663131"/>
                  <a:pt x="629792" y="608457"/>
                </a:cubicBezTo>
                <a:lnTo>
                  <a:pt x="516921" y="608457"/>
                </a:lnTo>
                <a:close/>
                <a:moveTo>
                  <a:pt x="3009709" y="214504"/>
                </a:moveTo>
                <a:lnTo>
                  <a:pt x="3100387" y="226791"/>
                </a:lnTo>
                <a:lnTo>
                  <a:pt x="3099815" y="290322"/>
                </a:lnTo>
                <a:lnTo>
                  <a:pt x="3009709" y="276987"/>
                </a:lnTo>
                <a:close/>
                <a:moveTo>
                  <a:pt x="2464974" y="214408"/>
                </a:moveTo>
                <a:lnTo>
                  <a:pt x="2555652" y="226695"/>
                </a:lnTo>
                <a:lnTo>
                  <a:pt x="2555081" y="290227"/>
                </a:lnTo>
                <a:lnTo>
                  <a:pt x="2464974" y="276892"/>
                </a:lnTo>
                <a:close/>
                <a:moveTo>
                  <a:pt x="1952434" y="211360"/>
                </a:moveTo>
                <a:lnTo>
                  <a:pt x="2324861" y="211360"/>
                </a:lnTo>
                <a:cubicBezTo>
                  <a:pt x="2343911" y="211360"/>
                  <a:pt x="2359342" y="226791"/>
                  <a:pt x="2359342" y="245841"/>
                </a:cubicBezTo>
                <a:lnTo>
                  <a:pt x="2359342" y="541211"/>
                </a:lnTo>
                <a:cubicBezTo>
                  <a:pt x="2359342" y="560261"/>
                  <a:pt x="2343911" y="575691"/>
                  <a:pt x="2324861" y="575691"/>
                </a:cubicBezTo>
                <a:lnTo>
                  <a:pt x="1952434" y="575691"/>
                </a:lnTo>
                <a:cubicBezTo>
                  <a:pt x="1933384" y="575691"/>
                  <a:pt x="1917953" y="560261"/>
                  <a:pt x="1917953" y="541211"/>
                </a:cubicBezTo>
                <a:lnTo>
                  <a:pt x="1917953" y="245841"/>
                </a:lnTo>
                <a:cubicBezTo>
                  <a:pt x="1917953" y="226791"/>
                  <a:pt x="1933384" y="211360"/>
                  <a:pt x="1952434" y="211360"/>
                </a:cubicBezTo>
                <a:close/>
                <a:moveTo>
                  <a:pt x="2579750" y="206979"/>
                </a:moveTo>
                <a:lnTo>
                  <a:pt x="2648330" y="206979"/>
                </a:lnTo>
                <a:lnTo>
                  <a:pt x="2648330" y="223838"/>
                </a:lnTo>
                <a:lnTo>
                  <a:pt x="2901409" y="223838"/>
                </a:lnTo>
                <a:lnTo>
                  <a:pt x="2901409" y="267844"/>
                </a:lnTo>
                <a:lnTo>
                  <a:pt x="2646806" y="267844"/>
                </a:lnTo>
                <a:cubicBezTo>
                  <a:pt x="2643949" y="281845"/>
                  <a:pt x="2637567" y="291942"/>
                  <a:pt x="2629471" y="299371"/>
                </a:cubicBezTo>
                <a:lnTo>
                  <a:pt x="2857404" y="299371"/>
                </a:lnTo>
                <a:cubicBezTo>
                  <a:pt x="2877692" y="299371"/>
                  <a:pt x="2894075" y="315945"/>
                  <a:pt x="2894075" y="336424"/>
                </a:cubicBezTo>
                <a:lnTo>
                  <a:pt x="2894075" y="408337"/>
                </a:lnTo>
                <a:lnTo>
                  <a:pt x="2914173" y="408337"/>
                </a:lnTo>
                <a:lnTo>
                  <a:pt x="2914173" y="458725"/>
                </a:lnTo>
                <a:lnTo>
                  <a:pt x="2894075" y="458725"/>
                </a:lnTo>
                <a:lnTo>
                  <a:pt x="2894075" y="540354"/>
                </a:lnTo>
                <a:cubicBezTo>
                  <a:pt x="2894075" y="560833"/>
                  <a:pt x="2877692" y="577406"/>
                  <a:pt x="2857404" y="577406"/>
                </a:cubicBezTo>
                <a:lnTo>
                  <a:pt x="2629661" y="577406"/>
                </a:lnTo>
                <a:cubicBezTo>
                  <a:pt x="2609468" y="577406"/>
                  <a:pt x="2592990" y="560833"/>
                  <a:pt x="2592990" y="540354"/>
                </a:cubicBezTo>
                <a:lnTo>
                  <a:pt x="2592990" y="458725"/>
                </a:lnTo>
                <a:lnTo>
                  <a:pt x="2569082" y="458725"/>
                </a:lnTo>
                <a:lnTo>
                  <a:pt x="2569082" y="408337"/>
                </a:lnTo>
                <a:lnTo>
                  <a:pt x="2592990" y="408337"/>
                </a:lnTo>
                <a:lnTo>
                  <a:pt x="2592990" y="336424"/>
                </a:lnTo>
                <a:cubicBezTo>
                  <a:pt x="2592990" y="328422"/>
                  <a:pt x="2595466" y="320993"/>
                  <a:pt x="2599753" y="314992"/>
                </a:cubicBezTo>
                <a:cubicBezTo>
                  <a:pt x="2581084" y="320136"/>
                  <a:pt x="2564225" y="318612"/>
                  <a:pt x="2564225" y="318612"/>
                </a:cubicBezTo>
                <a:lnTo>
                  <a:pt x="2564225" y="282893"/>
                </a:lnTo>
                <a:cubicBezTo>
                  <a:pt x="2564225" y="282893"/>
                  <a:pt x="2579179" y="283369"/>
                  <a:pt x="2579750" y="262224"/>
                </a:cubicBezTo>
                <a:cubicBezTo>
                  <a:pt x="2579846" y="256318"/>
                  <a:pt x="2579750" y="206979"/>
                  <a:pt x="2579750" y="206979"/>
                </a:cubicBezTo>
                <a:close/>
                <a:moveTo>
                  <a:pt x="3232022" y="204312"/>
                </a:moveTo>
                <a:lnTo>
                  <a:pt x="3321081" y="204312"/>
                </a:lnTo>
                <a:lnTo>
                  <a:pt x="3321081" y="253842"/>
                </a:lnTo>
                <a:lnTo>
                  <a:pt x="3401853" y="253842"/>
                </a:lnTo>
                <a:cubicBezTo>
                  <a:pt x="3422141" y="253842"/>
                  <a:pt x="3438715" y="270320"/>
                  <a:pt x="3438715" y="290704"/>
                </a:cubicBezTo>
                <a:lnTo>
                  <a:pt x="3438715" y="540639"/>
                </a:lnTo>
                <a:cubicBezTo>
                  <a:pt x="3438715" y="560928"/>
                  <a:pt x="3422237" y="577501"/>
                  <a:pt x="3401853" y="577501"/>
                </a:cubicBezTo>
                <a:lnTo>
                  <a:pt x="3153822" y="577501"/>
                </a:lnTo>
                <a:cubicBezTo>
                  <a:pt x="3133534" y="577501"/>
                  <a:pt x="3116960" y="561023"/>
                  <a:pt x="3116960" y="540639"/>
                </a:cubicBezTo>
                <a:lnTo>
                  <a:pt x="3116960" y="290608"/>
                </a:lnTo>
                <a:cubicBezTo>
                  <a:pt x="3116960" y="270225"/>
                  <a:pt x="3133439" y="253746"/>
                  <a:pt x="3153822" y="253746"/>
                </a:cubicBezTo>
                <a:lnTo>
                  <a:pt x="3232022" y="253746"/>
                </a:lnTo>
                <a:close/>
                <a:moveTo>
                  <a:pt x="1542478" y="200978"/>
                </a:moveTo>
                <a:lnTo>
                  <a:pt x="1638585" y="200978"/>
                </a:lnTo>
                <a:lnTo>
                  <a:pt x="1638585" y="241078"/>
                </a:lnTo>
                <a:lnTo>
                  <a:pt x="1774126" y="241078"/>
                </a:lnTo>
                <a:cubicBezTo>
                  <a:pt x="1793652" y="241078"/>
                  <a:pt x="1809464" y="256890"/>
                  <a:pt x="1809464" y="276416"/>
                </a:cubicBezTo>
                <a:lnTo>
                  <a:pt x="1809464" y="506159"/>
                </a:lnTo>
                <a:cubicBezTo>
                  <a:pt x="1809464" y="525685"/>
                  <a:pt x="1793652" y="541497"/>
                  <a:pt x="1774126" y="541497"/>
                </a:cubicBezTo>
                <a:lnTo>
                  <a:pt x="1638585" y="541497"/>
                </a:lnTo>
                <a:lnTo>
                  <a:pt x="1638585" y="585312"/>
                </a:lnTo>
                <a:lnTo>
                  <a:pt x="1542478" y="585312"/>
                </a:lnTo>
                <a:lnTo>
                  <a:pt x="1542478" y="541497"/>
                </a:lnTo>
                <a:lnTo>
                  <a:pt x="1409890" y="541497"/>
                </a:lnTo>
                <a:cubicBezTo>
                  <a:pt x="1390364" y="541497"/>
                  <a:pt x="1374552" y="525685"/>
                  <a:pt x="1374552" y="506159"/>
                </a:cubicBezTo>
                <a:lnTo>
                  <a:pt x="1374552" y="276511"/>
                </a:lnTo>
                <a:cubicBezTo>
                  <a:pt x="1374552" y="256985"/>
                  <a:pt x="1390364" y="241173"/>
                  <a:pt x="1409890" y="241173"/>
                </a:cubicBezTo>
                <a:lnTo>
                  <a:pt x="1409890" y="241078"/>
                </a:lnTo>
                <a:lnTo>
                  <a:pt x="1542478" y="241078"/>
                </a:lnTo>
                <a:close/>
                <a:moveTo>
                  <a:pt x="421290" y="0"/>
                </a:moveTo>
                <a:lnTo>
                  <a:pt x="477583" y="0"/>
                </a:lnTo>
                <a:lnTo>
                  <a:pt x="498104" y="116325"/>
                </a:lnTo>
                <a:lnTo>
                  <a:pt x="517362" y="117768"/>
                </a:lnTo>
                <a:cubicBezTo>
                  <a:pt x="672318" y="141219"/>
                  <a:pt x="801303" y="243721"/>
                  <a:pt x="862394" y="382905"/>
                </a:cubicBezTo>
                <a:lnTo>
                  <a:pt x="739997" y="382905"/>
                </a:lnTo>
                <a:cubicBezTo>
                  <a:pt x="710994" y="289965"/>
                  <a:pt x="638913" y="216099"/>
                  <a:pt x="547063" y="184975"/>
                </a:cubicBezTo>
                <a:lnTo>
                  <a:pt x="508511" y="175317"/>
                </a:lnTo>
                <a:lnTo>
                  <a:pt x="512635" y="198692"/>
                </a:lnTo>
                <a:cubicBezTo>
                  <a:pt x="608266" y="220599"/>
                  <a:pt x="685132" y="291179"/>
                  <a:pt x="716374" y="383000"/>
                </a:cubicBezTo>
                <a:lnTo>
                  <a:pt x="655986" y="383000"/>
                </a:lnTo>
                <a:cubicBezTo>
                  <a:pt x="630840" y="325850"/>
                  <a:pt x="582834" y="280988"/>
                  <a:pt x="523493" y="260318"/>
                </a:cubicBezTo>
                <a:lnTo>
                  <a:pt x="576738" y="562070"/>
                </a:lnTo>
                <a:lnTo>
                  <a:pt x="601217" y="427482"/>
                </a:lnTo>
                <a:lnTo>
                  <a:pt x="662749" y="427482"/>
                </a:lnTo>
                <a:lnTo>
                  <a:pt x="629792" y="608362"/>
                </a:lnTo>
                <a:lnTo>
                  <a:pt x="696658" y="608362"/>
                </a:lnTo>
                <a:lnTo>
                  <a:pt x="696562" y="608457"/>
                </a:lnTo>
                <a:cubicBezTo>
                  <a:pt x="648747" y="695706"/>
                  <a:pt x="556069" y="754761"/>
                  <a:pt x="449579" y="754761"/>
                </a:cubicBezTo>
                <a:cubicBezTo>
                  <a:pt x="294036" y="754761"/>
                  <a:pt x="168020" y="628650"/>
                  <a:pt x="168020" y="473202"/>
                </a:cubicBezTo>
                <a:cubicBezTo>
                  <a:pt x="168020" y="339471"/>
                  <a:pt x="261270" y="227457"/>
                  <a:pt x="386333" y="198692"/>
                </a:cubicBezTo>
                <a:lnTo>
                  <a:pt x="390516" y="174919"/>
                </a:lnTo>
                <a:lnTo>
                  <a:pt x="388177" y="175155"/>
                </a:lnTo>
                <a:cubicBezTo>
                  <a:pt x="249563" y="203521"/>
                  <a:pt x="145352" y="326172"/>
                  <a:pt x="145352" y="473107"/>
                </a:cubicBezTo>
                <a:cubicBezTo>
                  <a:pt x="145352" y="641033"/>
                  <a:pt x="281559" y="777240"/>
                  <a:pt x="449485" y="777240"/>
                </a:cubicBezTo>
                <a:cubicBezTo>
                  <a:pt x="568928" y="777240"/>
                  <a:pt x="672179" y="708470"/>
                  <a:pt x="721995" y="608362"/>
                </a:cubicBezTo>
                <a:lnTo>
                  <a:pt x="897827" y="608362"/>
                </a:lnTo>
                <a:cubicBezTo>
                  <a:pt x="895255" y="634270"/>
                  <a:pt x="890492" y="659511"/>
                  <a:pt x="883730" y="683895"/>
                </a:cubicBezTo>
                <a:lnTo>
                  <a:pt x="883825" y="683895"/>
                </a:lnTo>
                <a:cubicBezTo>
                  <a:pt x="883825" y="683895"/>
                  <a:pt x="826770" y="686848"/>
                  <a:pt x="766096" y="710946"/>
                </a:cubicBezTo>
                <a:cubicBezTo>
                  <a:pt x="705422" y="734949"/>
                  <a:pt x="643795" y="772192"/>
                  <a:pt x="643795" y="772192"/>
                </a:cubicBezTo>
                <a:cubicBezTo>
                  <a:pt x="576358" y="817817"/>
                  <a:pt x="495110" y="844392"/>
                  <a:pt x="407575" y="844392"/>
                </a:cubicBezTo>
                <a:cubicBezTo>
                  <a:pt x="230981" y="844392"/>
                  <a:pt x="79058" y="737807"/>
                  <a:pt x="16097" y="584169"/>
                </a:cubicBezTo>
                <a:cubicBezTo>
                  <a:pt x="7144" y="565976"/>
                  <a:pt x="3810" y="534543"/>
                  <a:pt x="3810" y="513684"/>
                </a:cubicBezTo>
                <a:cubicBezTo>
                  <a:pt x="4667" y="500253"/>
                  <a:pt x="6287" y="478155"/>
                  <a:pt x="10382" y="462344"/>
                </a:cubicBezTo>
                <a:cubicBezTo>
                  <a:pt x="50471" y="287155"/>
                  <a:pt x="192728" y="150909"/>
                  <a:pt x="371047" y="119521"/>
                </a:cubicBezTo>
                <a:lnTo>
                  <a:pt x="400717" y="116934"/>
                </a:lnTo>
                <a:close/>
              </a:path>
            </a:pathLst>
          </a:custGeom>
          <a:solidFill>
            <a:schemeClr val="bg1"/>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标题 1"/>
          <p:cNvSpPr>
            <a:spLocks noGrp="1"/>
          </p:cNvSpPr>
          <p:nvPr>
            <p:ph type="ctrTitle" hasCustomPrompt="1"/>
          </p:nvPr>
        </p:nvSpPr>
        <p:spPr>
          <a:xfrm>
            <a:off x="1184275" y="2105216"/>
            <a:ext cx="4470400" cy="827615"/>
          </a:xfrm>
          <a:prstGeom prst="rect">
            <a:avLst/>
          </a:prstGeom>
        </p:spPr>
        <p:txBody>
          <a:bodyPr anchor="b">
            <a:normAutofit/>
          </a:bodyPr>
          <a:lstStyle>
            <a:lvl1pPr algn="l">
              <a:lnSpc>
                <a:spcPct val="100000"/>
              </a:lnSpc>
              <a:defRPr lang="zh-CN" altLang="en-US" sz="4400" b="1" kern="1200" spc="600" dirty="0">
                <a:ln w="6350">
                  <a:noFill/>
                </a:ln>
                <a:solidFill>
                  <a:schemeClr val="bg1"/>
                </a:solidFill>
                <a:latin typeface="Arial" panose="020B0604020202020204" pitchFamily="34" charset="0"/>
                <a:ea typeface="微软雅黑" panose="020B0503020204020204" pitchFamily="34" charset="-122"/>
                <a:cs typeface="+mn-ea"/>
              </a:defRPr>
            </a:lvl1pPr>
          </a:lstStyle>
          <a:p>
            <a:pPr algn="dist"/>
            <a:r>
              <a:rPr lang="zh-CN" altLang="en-US" dirty="0">
                <a:latin typeface="微软雅黑" panose="020B0503020204020204" pitchFamily="34" charset="-122"/>
                <a:sym typeface="微软雅黑" panose="020B0503020204020204" pitchFamily="34" charset="-122"/>
              </a:rPr>
              <a:t>主题模板一</a:t>
            </a:r>
          </a:p>
        </p:txBody>
      </p:sp>
      <p:sp>
        <p:nvSpPr>
          <p:cNvPr id="7" name="副标题 2"/>
          <p:cNvSpPr>
            <a:spLocks noGrp="1"/>
          </p:cNvSpPr>
          <p:nvPr>
            <p:ph type="subTitle" idx="1" hasCustomPrompt="1"/>
          </p:nvPr>
        </p:nvSpPr>
        <p:spPr>
          <a:xfrm>
            <a:off x="894434" y="3644453"/>
            <a:ext cx="5741756" cy="365123"/>
          </a:xfrm>
          <a:prstGeom prst="rect">
            <a:avLst/>
          </a:prstGeom>
        </p:spPr>
        <p:txBody>
          <a:bodyPr>
            <a:normAutofit/>
          </a:bodyPr>
          <a:lstStyle>
            <a:lvl1pPr marL="0" indent="0" algn="l" defTabSz="914400" rtl="0" eaLnBrk="1" latinLnBrk="0" hangingPunct="1">
              <a:lnSpc>
                <a:spcPct val="100000"/>
              </a:lnSpc>
              <a:spcBef>
                <a:spcPts val="0"/>
              </a:spcBef>
              <a:buNone/>
              <a:defRPr lang="zh-CN" altLang="en-US" sz="1600" kern="1200" spc="300" dirty="0">
                <a:solidFill>
                  <a:schemeClr val="bg1"/>
                </a:solidFill>
                <a:latin typeface="Arial" panose="020B0604020202020204" pitchFamily="34" charset="0"/>
                <a:ea typeface="微软雅黑" panose="020B0503020204020204" pitchFamily="34" charset="-122"/>
                <a:cs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在此输入副标题</a:t>
            </a:r>
          </a:p>
        </p:txBody>
      </p:sp>
      <p:sp>
        <p:nvSpPr>
          <p:cNvPr id="8" name="日期占位符 3"/>
          <p:cNvSpPr>
            <a:spLocks noGrp="1"/>
          </p:cNvSpPr>
          <p:nvPr>
            <p:ph type="dt" sz="half" idx="10"/>
          </p:nvPr>
        </p:nvSpPr>
        <p:spPr>
          <a:xfrm>
            <a:off x="894434" y="5521690"/>
            <a:ext cx="2611994" cy="365125"/>
          </a:xfrm>
          <a:prstGeom prst="rect">
            <a:avLst/>
          </a:prstGeom>
        </p:spPr>
        <p:txBody>
          <a:bodyPr lIns="180000"/>
          <a:lstStyle>
            <a:lvl1pPr>
              <a:defRPr sz="1200" spc="3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cxnSp>
        <p:nvCxnSpPr>
          <p:cNvPr id="14" name="直接连接符 13"/>
          <p:cNvCxnSpPr/>
          <p:nvPr userDrawn="1"/>
        </p:nvCxnSpPr>
        <p:spPr>
          <a:xfrm flipV="1">
            <a:off x="7315200" y="5704252"/>
            <a:ext cx="637953" cy="1163691"/>
          </a:xfrm>
          <a:prstGeom prst="line">
            <a:avLst/>
          </a:prstGeom>
          <a:ln w="28575">
            <a:gradFill>
              <a:gsLst>
                <a:gs pos="72000">
                  <a:srgbClr val="6DC4FF"/>
                </a:gs>
                <a:gs pos="100000">
                  <a:srgbClr val="6DC4FF">
                    <a:alpha val="12000"/>
                  </a:srgbClr>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3" name="图片占位符 17"/>
          <p:cNvSpPr>
            <a:spLocks noGrp="1"/>
          </p:cNvSpPr>
          <p:nvPr>
            <p:ph type="pic" sz="quarter" idx="15"/>
          </p:nvPr>
        </p:nvSpPr>
        <p:spPr>
          <a:xfrm>
            <a:off x="0" y="-23813"/>
            <a:ext cx="12192000" cy="6891338"/>
          </a:xfrm>
        </p:spPr>
        <p:txBody>
          <a:bodyPr/>
          <a:lstStyle/>
          <a:p>
            <a:endParaRPr lang="zh-CN" altLang="en-US"/>
          </a:p>
        </p:txBody>
      </p:sp>
      <p:sp>
        <p:nvSpPr>
          <p:cNvPr id="4" name="矩形 1"/>
          <p:cNvSpPr/>
          <p:nvPr userDrawn="1"/>
        </p:nvSpPr>
        <p:spPr>
          <a:xfrm>
            <a:off x="0" y="-23840"/>
            <a:ext cx="11073544" cy="6891338"/>
          </a:xfrm>
          <a:custGeom>
            <a:avLst/>
            <a:gdLst>
              <a:gd name="connsiteX0" fmla="*/ 0 w 10403633"/>
              <a:gd name="connsiteY0" fmla="*/ 0 h 6858000"/>
              <a:gd name="connsiteX1" fmla="*/ 10403633 w 10403633"/>
              <a:gd name="connsiteY1" fmla="*/ 0 h 6858000"/>
              <a:gd name="connsiteX2" fmla="*/ 10403633 w 10403633"/>
              <a:gd name="connsiteY2" fmla="*/ 6858000 h 6858000"/>
              <a:gd name="connsiteX3" fmla="*/ 0 w 10403633"/>
              <a:gd name="connsiteY3" fmla="*/ 6858000 h 6858000"/>
              <a:gd name="connsiteX4" fmla="*/ 0 w 10403633"/>
              <a:gd name="connsiteY4" fmla="*/ 0 h 6858000"/>
              <a:gd name="connsiteX0-1" fmla="*/ 0 w 11038115"/>
              <a:gd name="connsiteY0-2" fmla="*/ 0 h 6858000"/>
              <a:gd name="connsiteX1-3" fmla="*/ 11038115 w 11038115"/>
              <a:gd name="connsiteY1-4" fmla="*/ 9330 h 6858000"/>
              <a:gd name="connsiteX2-5" fmla="*/ 10403633 w 11038115"/>
              <a:gd name="connsiteY2-6" fmla="*/ 6858000 h 6858000"/>
              <a:gd name="connsiteX3-7" fmla="*/ 0 w 11038115"/>
              <a:gd name="connsiteY3-8" fmla="*/ 6858000 h 6858000"/>
              <a:gd name="connsiteX4-9" fmla="*/ 0 w 11038115"/>
              <a:gd name="connsiteY4-10" fmla="*/ 0 h 6858000"/>
              <a:gd name="connsiteX0-11" fmla="*/ 0 w 11038115"/>
              <a:gd name="connsiteY0-12" fmla="*/ 0 h 6858000"/>
              <a:gd name="connsiteX1-13" fmla="*/ 11038115 w 11038115"/>
              <a:gd name="connsiteY1-14" fmla="*/ 9330 h 6858000"/>
              <a:gd name="connsiteX2-15" fmla="*/ 7763070 w 11038115"/>
              <a:gd name="connsiteY2-16" fmla="*/ 6858000 h 6858000"/>
              <a:gd name="connsiteX3-17" fmla="*/ 0 w 11038115"/>
              <a:gd name="connsiteY3-18" fmla="*/ 6858000 h 6858000"/>
              <a:gd name="connsiteX4-19" fmla="*/ 0 w 11038115"/>
              <a:gd name="connsiteY4-20" fmla="*/ 0 h 6858000"/>
              <a:gd name="connsiteX0-21" fmla="*/ 0 w 11038115"/>
              <a:gd name="connsiteY0-22" fmla="*/ 0 h 6858000"/>
              <a:gd name="connsiteX1-23" fmla="*/ 11038115 w 11038115"/>
              <a:gd name="connsiteY1-24" fmla="*/ 9330 h 6858000"/>
              <a:gd name="connsiteX2-25" fmla="*/ 7352523 w 11038115"/>
              <a:gd name="connsiteY2-26" fmla="*/ 6764694 h 6858000"/>
              <a:gd name="connsiteX3-27" fmla="*/ 0 w 11038115"/>
              <a:gd name="connsiteY3-28" fmla="*/ 6858000 h 6858000"/>
              <a:gd name="connsiteX4-29" fmla="*/ 0 w 11038115"/>
              <a:gd name="connsiteY4-30" fmla="*/ 0 h 6858000"/>
              <a:gd name="connsiteX0-31" fmla="*/ 0 w 11038115"/>
              <a:gd name="connsiteY0-32" fmla="*/ 0 h 6867331"/>
              <a:gd name="connsiteX1-33" fmla="*/ 11038115 w 11038115"/>
              <a:gd name="connsiteY1-34" fmla="*/ 9330 h 6867331"/>
              <a:gd name="connsiteX2-35" fmla="*/ 7389845 w 11038115"/>
              <a:gd name="connsiteY2-36" fmla="*/ 6867331 h 6867331"/>
              <a:gd name="connsiteX3-37" fmla="*/ 0 w 11038115"/>
              <a:gd name="connsiteY3-38" fmla="*/ 6858000 h 6867331"/>
              <a:gd name="connsiteX4-39" fmla="*/ 0 w 11038115"/>
              <a:gd name="connsiteY4-40" fmla="*/ 0 h 6867331"/>
              <a:gd name="connsiteX0-41" fmla="*/ 0 w 11025556"/>
              <a:gd name="connsiteY0-42" fmla="*/ 3370 h 6870701"/>
              <a:gd name="connsiteX1-43" fmla="*/ 11025556 w 11025556"/>
              <a:gd name="connsiteY1-44" fmla="*/ 0 h 6870701"/>
              <a:gd name="connsiteX2-45" fmla="*/ 7389845 w 11025556"/>
              <a:gd name="connsiteY2-46" fmla="*/ 6870701 h 6870701"/>
              <a:gd name="connsiteX3-47" fmla="*/ 0 w 11025556"/>
              <a:gd name="connsiteY3-48" fmla="*/ 6861370 h 6870701"/>
              <a:gd name="connsiteX4-49" fmla="*/ 0 w 11025556"/>
              <a:gd name="connsiteY4-50" fmla="*/ 3370 h 6870701"/>
              <a:gd name="connsiteX0-51" fmla="*/ 0 w 11025556"/>
              <a:gd name="connsiteY0-52" fmla="*/ 3370 h 6870701"/>
              <a:gd name="connsiteX1-53" fmla="*/ 11025556 w 11025556"/>
              <a:gd name="connsiteY1-54" fmla="*/ 0 h 6870701"/>
              <a:gd name="connsiteX2-55" fmla="*/ 7427521 w 11025556"/>
              <a:gd name="connsiteY2-56" fmla="*/ 6870701 h 6870701"/>
              <a:gd name="connsiteX3-57" fmla="*/ 0 w 11025556"/>
              <a:gd name="connsiteY3-58" fmla="*/ 6861370 h 6870701"/>
              <a:gd name="connsiteX4-59" fmla="*/ 0 w 11025556"/>
              <a:gd name="connsiteY4-60" fmla="*/ 3370 h 68707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025556" h="6870701">
                <a:moveTo>
                  <a:pt x="0" y="3370"/>
                </a:moveTo>
                <a:lnTo>
                  <a:pt x="11025556" y="0"/>
                </a:lnTo>
                <a:lnTo>
                  <a:pt x="7427521" y="6870701"/>
                </a:lnTo>
                <a:lnTo>
                  <a:pt x="0" y="6861370"/>
                </a:lnTo>
                <a:lnTo>
                  <a:pt x="0" y="3370"/>
                </a:lnTo>
                <a:close/>
              </a:path>
            </a:pathLst>
          </a:custGeom>
          <a:gradFill>
            <a:gsLst>
              <a:gs pos="72000">
                <a:srgbClr val="0060A5">
                  <a:alpha val="80000"/>
                </a:srgbClr>
              </a:gs>
              <a:gs pos="0">
                <a:srgbClr val="0060A5"/>
              </a:gs>
              <a:gs pos="90000">
                <a:srgbClr val="0060A5">
                  <a:alpha val="60000"/>
                </a:srgbClr>
              </a:gs>
              <a:gs pos="100000">
                <a:srgbClr val="0060A5">
                  <a:alpha val="3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25"/>
          <p:cNvSpPr/>
          <p:nvPr userDrawn="1"/>
        </p:nvSpPr>
        <p:spPr>
          <a:xfrm>
            <a:off x="512946" y="538910"/>
            <a:ext cx="1523171" cy="449078"/>
          </a:xfrm>
          <a:custGeom>
            <a:avLst/>
            <a:gdLst>
              <a:gd name="connsiteX0" fmla="*/ 3433285 w 3438715"/>
              <a:gd name="connsiteY0" fmla="*/ 845916 h 1013841"/>
              <a:gd name="connsiteX1" fmla="*/ 3433380 w 3438715"/>
              <a:gd name="connsiteY1" fmla="*/ 846011 h 1013841"/>
              <a:gd name="connsiteX2" fmla="*/ 3433285 w 3438715"/>
              <a:gd name="connsiteY2" fmla="*/ 846011 h 1013841"/>
              <a:gd name="connsiteX3" fmla="*/ 1716214 w 3438715"/>
              <a:gd name="connsiteY3" fmla="*/ 845916 h 1013841"/>
              <a:gd name="connsiteX4" fmla="*/ 1716309 w 3438715"/>
              <a:gd name="connsiteY4" fmla="*/ 846011 h 1013841"/>
              <a:gd name="connsiteX5" fmla="*/ 1716214 w 3438715"/>
              <a:gd name="connsiteY5" fmla="*/ 846011 h 1013841"/>
              <a:gd name="connsiteX6" fmla="*/ 34387 w 3438715"/>
              <a:gd name="connsiteY6" fmla="*/ 738411 h 1013841"/>
              <a:gd name="connsiteX7" fmla="*/ 109246 w 3438715"/>
              <a:gd name="connsiteY7" fmla="*/ 825104 h 1013841"/>
              <a:gd name="connsiteX8" fmla="*/ 432054 w 3438715"/>
              <a:gd name="connsiteY8" fmla="*/ 949833 h 1013841"/>
              <a:gd name="connsiteX9" fmla="*/ 658178 w 3438715"/>
              <a:gd name="connsiteY9" fmla="*/ 893160 h 1013841"/>
              <a:gd name="connsiteX10" fmla="*/ 723900 w 3438715"/>
              <a:gd name="connsiteY10" fmla="*/ 868871 h 1013841"/>
              <a:gd name="connsiteX11" fmla="*/ 788480 w 3438715"/>
              <a:gd name="connsiteY11" fmla="*/ 860108 h 1013841"/>
              <a:gd name="connsiteX12" fmla="*/ 449580 w 3438715"/>
              <a:gd name="connsiteY12" fmla="*/ 1013841 h 1013841"/>
              <a:gd name="connsiteX13" fmla="*/ 101630 w 3438715"/>
              <a:gd name="connsiteY13" fmla="*/ 849531 h 1013841"/>
              <a:gd name="connsiteX14" fmla="*/ 34195 w 3438715"/>
              <a:gd name="connsiteY14" fmla="*/ 738093 h 1013841"/>
              <a:gd name="connsiteX15" fmla="*/ 34387 w 3438715"/>
              <a:gd name="connsiteY15" fmla="*/ 738411 h 1013841"/>
              <a:gd name="connsiteX16" fmla="*/ 34195 w 3438715"/>
              <a:gd name="connsiteY16" fmla="*/ 738188 h 1013841"/>
              <a:gd name="connsiteX17" fmla="*/ 2769393 w 3438715"/>
              <a:gd name="connsiteY17" fmla="*/ 730377 h 1013841"/>
              <a:gd name="connsiteX18" fmla="*/ 2746533 w 3438715"/>
              <a:gd name="connsiteY18" fmla="*/ 753142 h 1013841"/>
              <a:gd name="connsiteX19" fmla="*/ 2746533 w 3438715"/>
              <a:gd name="connsiteY19" fmla="*/ 823055 h 1013841"/>
              <a:gd name="connsiteX20" fmla="*/ 2769393 w 3438715"/>
              <a:gd name="connsiteY20" fmla="*/ 845915 h 1013841"/>
              <a:gd name="connsiteX21" fmla="*/ 2906934 w 3438715"/>
              <a:gd name="connsiteY21" fmla="*/ 845915 h 1013841"/>
              <a:gd name="connsiteX22" fmla="*/ 2929604 w 3438715"/>
              <a:gd name="connsiteY22" fmla="*/ 823055 h 1013841"/>
              <a:gd name="connsiteX23" fmla="*/ 2929604 w 3438715"/>
              <a:gd name="connsiteY23" fmla="*/ 822960 h 1013841"/>
              <a:gd name="connsiteX24" fmla="*/ 2929604 w 3438715"/>
              <a:gd name="connsiteY24" fmla="*/ 753237 h 1013841"/>
              <a:gd name="connsiteX25" fmla="*/ 2906839 w 3438715"/>
              <a:gd name="connsiteY25" fmla="*/ 730377 h 1013841"/>
              <a:gd name="connsiteX26" fmla="*/ 2334481 w 3438715"/>
              <a:gd name="connsiteY26" fmla="*/ 730377 h 1013841"/>
              <a:gd name="connsiteX27" fmla="*/ 2311621 w 3438715"/>
              <a:gd name="connsiteY27" fmla="*/ 753332 h 1013841"/>
              <a:gd name="connsiteX28" fmla="*/ 2311621 w 3438715"/>
              <a:gd name="connsiteY28" fmla="*/ 823055 h 1013841"/>
              <a:gd name="connsiteX29" fmla="*/ 2334481 w 3438715"/>
              <a:gd name="connsiteY29" fmla="*/ 845915 h 1013841"/>
              <a:gd name="connsiteX30" fmla="*/ 2472022 w 3438715"/>
              <a:gd name="connsiteY30" fmla="*/ 845915 h 1013841"/>
              <a:gd name="connsiteX31" fmla="*/ 2494692 w 3438715"/>
              <a:gd name="connsiteY31" fmla="*/ 823055 h 1013841"/>
              <a:gd name="connsiteX32" fmla="*/ 2494787 w 3438715"/>
              <a:gd name="connsiteY32" fmla="*/ 822960 h 1013841"/>
              <a:gd name="connsiteX33" fmla="*/ 2494787 w 3438715"/>
              <a:gd name="connsiteY33" fmla="*/ 753237 h 1013841"/>
              <a:gd name="connsiteX34" fmla="*/ 2472022 w 3438715"/>
              <a:gd name="connsiteY34" fmla="*/ 730377 h 1013841"/>
              <a:gd name="connsiteX35" fmla="*/ 3181444 w 3438715"/>
              <a:gd name="connsiteY35" fmla="*/ 650844 h 1013841"/>
              <a:gd name="connsiteX36" fmla="*/ 3433285 w 3438715"/>
              <a:gd name="connsiteY36" fmla="*/ 650844 h 1013841"/>
              <a:gd name="connsiteX37" fmla="*/ 3433285 w 3438715"/>
              <a:gd name="connsiteY37" fmla="*/ 730473 h 1013841"/>
              <a:gd name="connsiteX38" fmla="*/ 3204400 w 3438715"/>
              <a:gd name="connsiteY38" fmla="*/ 730473 h 1013841"/>
              <a:gd name="connsiteX39" fmla="*/ 3181539 w 3438715"/>
              <a:gd name="connsiteY39" fmla="*/ 753047 h 1013841"/>
              <a:gd name="connsiteX40" fmla="*/ 3181539 w 3438715"/>
              <a:gd name="connsiteY40" fmla="*/ 823151 h 1013841"/>
              <a:gd name="connsiteX41" fmla="*/ 3204400 w 3438715"/>
              <a:gd name="connsiteY41" fmla="*/ 846011 h 1013841"/>
              <a:gd name="connsiteX42" fmla="*/ 3433285 w 3438715"/>
              <a:gd name="connsiteY42" fmla="*/ 846011 h 1013841"/>
              <a:gd name="connsiteX43" fmla="*/ 3433285 w 3438715"/>
              <a:gd name="connsiteY43" fmla="*/ 925545 h 1013841"/>
              <a:gd name="connsiteX44" fmla="*/ 3181444 w 3438715"/>
              <a:gd name="connsiteY44" fmla="*/ 925545 h 1013841"/>
              <a:gd name="connsiteX45" fmla="*/ 3089909 w 3438715"/>
              <a:gd name="connsiteY45" fmla="*/ 833915 h 1013841"/>
              <a:gd name="connsiteX46" fmla="*/ 3089909 w 3438715"/>
              <a:gd name="connsiteY46" fmla="*/ 742379 h 1013841"/>
              <a:gd name="connsiteX47" fmla="*/ 3181444 w 3438715"/>
              <a:gd name="connsiteY47" fmla="*/ 650844 h 1013841"/>
              <a:gd name="connsiteX48" fmla="*/ 1796319 w 3438715"/>
              <a:gd name="connsiteY48" fmla="*/ 650844 h 1013841"/>
              <a:gd name="connsiteX49" fmla="*/ 2059590 w 3438715"/>
              <a:gd name="connsiteY49" fmla="*/ 650844 h 1013841"/>
              <a:gd name="connsiteX50" fmla="*/ 2151125 w 3438715"/>
              <a:gd name="connsiteY50" fmla="*/ 742379 h 1013841"/>
              <a:gd name="connsiteX51" fmla="*/ 2151125 w 3438715"/>
              <a:gd name="connsiteY51" fmla="*/ 925545 h 1013841"/>
              <a:gd name="connsiteX52" fmla="*/ 2059590 w 3438715"/>
              <a:gd name="connsiteY52" fmla="*/ 925545 h 1013841"/>
              <a:gd name="connsiteX53" fmla="*/ 2059590 w 3438715"/>
              <a:gd name="connsiteY53" fmla="*/ 753428 h 1013841"/>
              <a:gd name="connsiteX54" fmla="*/ 2036730 w 3438715"/>
              <a:gd name="connsiteY54" fmla="*/ 730473 h 1013841"/>
              <a:gd name="connsiteX55" fmla="*/ 1887854 w 3438715"/>
              <a:gd name="connsiteY55" fmla="*/ 730473 h 1013841"/>
              <a:gd name="connsiteX56" fmla="*/ 1887854 w 3438715"/>
              <a:gd name="connsiteY56" fmla="*/ 925545 h 1013841"/>
              <a:gd name="connsiteX57" fmla="*/ 1796319 w 3438715"/>
              <a:gd name="connsiteY57" fmla="*/ 925545 h 1013841"/>
              <a:gd name="connsiteX58" fmla="*/ 1464373 w 3438715"/>
              <a:gd name="connsiteY58" fmla="*/ 650844 h 1013841"/>
              <a:gd name="connsiteX59" fmla="*/ 1716309 w 3438715"/>
              <a:gd name="connsiteY59" fmla="*/ 650844 h 1013841"/>
              <a:gd name="connsiteX60" fmla="*/ 1716309 w 3438715"/>
              <a:gd name="connsiteY60" fmla="*/ 730473 h 1013841"/>
              <a:gd name="connsiteX61" fmla="*/ 1487328 w 3438715"/>
              <a:gd name="connsiteY61" fmla="*/ 730473 h 1013841"/>
              <a:gd name="connsiteX62" fmla="*/ 1464468 w 3438715"/>
              <a:gd name="connsiteY62" fmla="*/ 753047 h 1013841"/>
              <a:gd name="connsiteX63" fmla="*/ 1464468 w 3438715"/>
              <a:gd name="connsiteY63" fmla="*/ 823151 h 1013841"/>
              <a:gd name="connsiteX64" fmla="*/ 1487328 w 3438715"/>
              <a:gd name="connsiteY64" fmla="*/ 846011 h 1013841"/>
              <a:gd name="connsiteX65" fmla="*/ 1716214 w 3438715"/>
              <a:gd name="connsiteY65" fmla="*/ 846011 h 1013841"/>
              <a:gd name="connsiteX66" fmla="*/ 1716214 w 3438715"/>
              <a:gd name="connsiteY66" fmla="*/ 925545 h 1013841"/>
              <a:gd name="connsiteX67" fmla="*/ 1464373 w 3438715"/>
              <a:gd name="connsiteY67" fmla="*/ 925545 h 1013841"/>
              <a:gd name="connsiteX68" fmla="*/ 1372838 w 3438715"/>
              <a:gd name="connsiteY68" fmla="*/ 833915 h 1013841"/>
              <a:gd name="connsiteX69" fmla="*/ 1372838 w 3438715"/>
              <a:gd name="connsiteY69" fmla="*/ 742379 h 1013841"/>
              <a:gd name="connsiteX70" fmla="*/ 1464373 w 3438715"/>
              <a:gd name="connsiteY70" fmla="*/ 650844 h 1013841"/>
              <a:gd name="connsiteX71" fmla="*/ 2746438 w 3438715"/>
              <a:gd name="connsiteY71" fmla="*/ 650748 h 1013841"/>
              <a:gd name="connsiteX72" fmla="*/ 2929604 w 3438715"/>
              <a:gd name="connsiteY72" fmla="*/ 650748 h 1013841"/>
              <a:gd name="connsiteX73" fmla="*/ 3021139 w 3438715"/>
              <a:gd name="connsiteY73" fmla="*/ 742379 h 1013841"/>
              <a:gd name="connsiteX74" fmla="*/ 3021139 w 3438715"/>
              <a:gd name="connsiteY74" fmla="*/ 833914 h 1013841"/>
              <a:gd name="connsiteX75" fmla="*/ 3021044 w 3438715"/>
              <a:gd name="connsiteY75" fmla="*/ 833819 h 1013841"/>
              <a:gd name="connsiteX76" fmla="*/ 2929509 w 3438715"/>
              <a:gd name="connsiteY76" fmla="*/ 925449 h 1013841"/>
              <a:gd name="connsiteX77" fmla="*/ 2746343 w 3438715"/>
              <a:gd name="connsiteY77" fmla="*/ 925449 h 1013841"/>
              <a:gd name="connsiteX78" fmla="*/ 2654808 w 3438715"/>
              <a:gd name="connsiteY78" fmla="*/ 833914 h 1013841"/>
              <a:gd name="connsiteX79" fmla="*/ 2654808 w 3438715"/>
              <a:gd name="connsiteY79" fmla="*/ 742283 h 1013841"/>
              <a:gd name="connsiteX80" fmla="*/ 2746438 w 3438715"/>
              <a:gd name="connsiteY80" fmla="*/ 650748 h 1013841"/>
              <a:gd name="connsiteX81" fmla="*/ 2311526 w 3438715"/>
              <a:gd name="connsiteY81" fmla="*/ 650748 h 1013841"/>
              <a:gd name="connsiteX82" fmla="*/ 2494597 w 3438715"/>
              <a:gd name="connsiteY82" fmla="*/ 650748 h 1013841"/>
              <a:gd name="connsiteX83" fmla="*/ 2586227 w 3438715"/>
              <a:gd name="connsiteY83" fmla="*/ 742379 h 1013841"/>
              <a:gd name="connsiteX84" fmla="*/ 2586227 w 3438715"/>
              <a:gd name="connsiteY84" fmla="*/ 833819 h 1013841"/>
              <a:gd name="connsiteX85" fmla="*/ 2494597 w 3438715"/>
              <a:gd name="connsiteY85" fmla="*/ 925449 h 1013841"/>
              <a:gd name="connsiteX86" fmla="*/ 2311431 w 3438715"/>
              <a:gd name="connsiteY86" fmla="*/ 925449 h 1013841"/>
              <a:gd name="connsiteX87" fmla="*/ 2219896 w 3438715"/>
              <a:gd name="connsiteY87" fmla="*/ 833914 h 1013841"/>
              <a:gd name="connsiteX88" fmla="*/ 2219896 w 3438715"/>
              <a:gd name="connsiteY88" fmla="*/ 742283 h 1013841"/>
              <a:gd name="connsiteX89" fmla="*/ 2311526 w 3438715"/>
              <a:gd name="connsiteY89" fmla="*/ 650748 h 1013841"/>
              <a:gd name="connsiteX90" fmla="*/ 0 w 3438715"/>
              <a:gd name="connsiteY90" fmla="*/ 593122 h 1013841"/>
              <a:gd name="connsiteX91" fmla="*/ 415862 w 3438715"/>
              <a:gd name="connsiteY91" fmla="*/ 870300 h 1013841"/>
              <a:gd name="connsiteX92" fmla="*/ 660178 w 3438715"/>
              <a:gd name="connsiteY92" fmla="*/ 798386 h 1013841"/>
              <a:gd name="connsiteX93" fmla="*/ 758762 w 3438715"/>
              <a:gd name="connsiteY93" fmla="*/ 755619 h 1013841"/>
              <a:gd name="connsiteX94" fmla="*/ 865823 w 3438715"/>
              <a:gd name="connsiteY94" fmla="*/ 735997 h 1013841"/>
              <a:gd name="connsiteX95" fmla="*/ 824865 w 3438715"/>
              <a:gd name="connsiteY95" fmla="*/ 812197 h 1013841"/>
              <a:gd name="connsiteX96" fmla="*/ 753523 w 3438715"/>
              <a:gd name="connsiteY96" fmla="*/ 823246 h 1013841"/>
              <a:gd name="connsiteX97" fmla="*/ 645224 w 3438715"/>
              <a:gd name="connsiteY97" fmla="*/ 867823 h 1013841"/>
              <a:gd name="connsiteX98" fmla="*/ 423767 w 3438715"/>
              <a:gd name="connsiteY98" fmla="*/ 925926 h 1013841"/>
              <a:gd name="connsiteX99" fmla="*/ 18479 w 3438715"/>
              <a:gd name="connsiteY99" fmla="*/ 672656 h 1013841"/>
              <a:gd name="connsiteX100" fmla="*/ 18479 w 3438715"/>
              <a:gd name="connsiteY100" fmla="*/ 672751 h 1013841"/>
              <a:gd name="connsiteX101" fmla="*/ 0 w 3438715"/>
              <a:gd name="connsiteY101" fmla="*/ 593122 h 1013841"/>
              <a:gd name="connsiteX102" fmla="*/ 1100232 w 3438715"/>
              <a:gd name="connsiteY102" fmla="*/ 515303 h 1013841"/>
              <a:gd name="connsiteX103" fmla="*/ 1100327 w 3438715"/>
              <a:gd name="connsiteY103" fmla="*/ 515398 h 1013841"/>
              <a:gd name="connsiteX104" fmla="*/ 1100215 w 3438715"/>
              <a:gd name="connsiteY104" fmla="*/ 515398 h 1013841"/>
              <a:gd name="connsiteX105" fmla="*/ 872870 w 3438715"/>
              <a:gd name="connsiteY105" fmla="*/ 471678 h 1013841"/>
              <a:gd name="connsiteX106" fmla="*/ 864869 w 3438715"/>
              <a:gd name="connsiteY106" fmla="*/ 515303 h 1013841"/>
              <a:gd name="connsiteX107" fmla="*/ 908494 w 3438715"/>
              <a:gd name="connsiteY107" fmla="*/ 515303 h 1013841"/>
              <a:gd name="connsiteX108" fmla="*/ 916495 w 3438715"/>
              <a:gd name="connsiteY108" fmla="*/ 471678 h 1013841"/>
              <a:gd name="connsiteX109" fmla="*/ 719041 w 3438715"/>
              <a:gd name="connsiteY109" fmla="*/ 471678 h 1013841"/>
              <a:gd name="connsiteX110" fmla="*/ 711040 w 3438715"/>
              <a:gd name="connsiteY110" fmla="*/ 515303 h 1013841"/>
              <a:gd name="connsiteX111" fmla="*/ 754665 w 3438715"/>
              <a:gd name="connsiteY111" fmla="*/ 515303 h 1013841"/>
              <a:gd name="connsiteX112" fmla="*/ 762666 w 3438715"/>
              <a:gd name="connsiteY112" fmla="*/ 471678 h 1013841"/>
              <a:gd name="connsiteX113" fmla="*/ 2776441 w 3438715"/>
              <a:gd name="connsiteY113" fmla="*/ 458629 h 1013841"/>
              <a:gd name="connsiteX114" fmla="*/ 2776441 w 3438715"/>
              <a:gd name="connsiteY114" fmla="*/ 526447 h 1013841"/>
              <a:gd name="connsiteX115" fmla="*/ 2816637 w 3438715"/>
              <a:gd name="connsiteY115" fmla="*/ 526447 h 1013841"/>
              <a:gd name="connsiteX116" fmla="*/ 2816637 w 3438715"/>
              <a:gd name="connsiteY116" fmla="*/ 458629 h 1013841"/>
              <a:gd name="connsiteX117" fmla="*/ 2671952 w 3438715"/>
              <a:gd name="connsiteY117" fmla="*/ 458629 h 1013841"/>
              <a:gd name="connsiteX118" fmla="*/ 2671952 w 3438715"/>
              <a:gd name="connsiteY118" fmla="*/ 526447 h 1013841"/>
              <a:gd name="connsiteX119" fmla="*/ 2708528 w 3438715"/>
              <a:gd name="connsiteY119" fmla="*/ 526447 h 1013841"/>
              <a:gd name="connsiteX120" fmla="*/ 2708528 w 3438715"/>
              <a:gd name="connsiteY120" fmla="*/ 458629 h 1013841"/>
              <a:gd name="connsiteX121" fmla="*/ 3321081 w 3438715"/>
              <a:gd name="connsiteY121" fmla="*/ 427768 h 1013841"/>
              <a:gd name="connsiteX122" fmla="*/ 3321081 w 3438715"/>
              <a:gd name="connsiteY122" fmla="*/ 527876 h 1013841"/>
              <a:gd name="connsiteX123" fmla="*/ 3352990 w 3438715"/>
              <a:gd name="connsiteY123" fmla="*/ 527876 h 1013841"/>
              <a:gd name="connsiteX124" fmla="*/ 3352990 w 3438715"/>
              <a:gd name="connsiteY124" fmla="*/ 427768 h 1013841"/>
              <a:gd name="connsiteX125" fmla="*/ 3199733 w 3438715"/>
              <a:gd name="connsiteY125" fmla="*/ 427768 h 1013841"/>
              <a:gd name="connsiteX126" fmla="*/ 3199733 w 3438715"/>
              <a:gd name="connsiteY126" fmla="*/ 527876 h 1013841"/>
              <a:gd name="connsiteX127" fmla="*/ 3232022 w 3438715"/>
              <a:gd name="connsiteY127" fmla="*/ 527876 h 1013841"/>
              <a:gd name="connsiteX128" fmla="*/ 3232022 w 3438715"/>
              <a:gd name="connsiteY128" fmla="*/ 427768 h 1013841"/>
              <a:gd name="connsiteX129" fmla="*/ 988885 w 3438715"/>
              <a:gd name="connsiteY129" fmla="*/ 427577 h 1013841"/>
              <a:gd name="connsiteX130" fmla="*/ 1116520 w 3438715"/>
              <a:gd name="connsiteY130" fmla="*/ 427577 h 1013841"/>
              <a:gd name="connsiteX131" fmla="*/ 1108423 w 3438715"/>
              <a:gd name="connsiteY131" fmla="*/ 471678 h 1013841"/>
              <a:gd name="connsiteX132" fmla="*/ 1026889 w 3438715"/>
              <a:gd name="connsiteY132" fmla="*/ 471678 h 1013841"/>
              <a:gd name="connsiteX133" fmla="*/ 1018888 w 3438715"/>
              <a:gd name="connsiteY133" fmla="*/ 515398 h 1013841"/>
              <a:gd name="connsiteX134" fmla="*/ 1100215 w 3438715"/>
              <a:gd name="connsiteY134" fmla="*/ 515398 h 1013841"/>
              <a:gd name="connsiteX135" fmla="*/ 1091469 w 3438715"/>
              <a:gd name="connsiteY135" fmla="*/ 563309 h 1013841"/>
              <a:gd name="connsiteX136" fmla="*/ 963929 w 3438715"/>
              <a:gd name="connsiteY136" fmla="*/ 563309 h 1013841"/>
              <a:gd name="connsiteX137" fmla="*/ 834865 w 3438715"/>
              <a:gd name="connsiteY137" fmla="*/ 427577 h 1013841"/>
              <a:gd name="connsiteX138" fmla="*/ 970597 w 3438715"/>
              <a:gd name="connsiteY138" fmla="*/ 427577 h 1013841"/>
              <a:gd name="connsiteX139" fmla="*/ 945736 w 3438715"/>
              <a:gd name="connsiteY139" fmla="*/ 563309 h 1013841"/>
              <a:gd name="connsiteX140" fmla="*/ 810005 w 3438715"/>
              <a:gd name="connsiteY140" fmla="*/ 563309 h 1013841"/>
              <a:gd name="connsiteX141" fmla="*/ 681037 w 3438715"/>
              <a:gd name="connsiteY141" fmla="*/ 427577 h 1013841"/>
              <a:gd name="connsiteX142" fmla="*/ 816768 w 3438715"/>
              <a:gd name="connsiteY142" fmla="*/ 427577 h 1013841"/>
              <a:gd name="connsiteX143" fmla="*/ 791908 w 3438715"/>
              <a:gd name="connsiteY143" fmla="*/ 563309 h 1013841"/>
              <a:gd name="connsiteX144" fmla="*/ 656176 w 3438715"/>
              <a:gd name="connsiteY144" fmla="*/ 563309 h 1013841"/>
              <a:gd name="connsiteX145" fmla="*/ 2175414 w 3438715"/>
              <a:gd name="connsiteY145" fmla="*/ 418434 h 1013841"/>
              <a:gd name="connsiteX146" fmla="*/ 2175414 w 3438715"/>
              <a:gd name="connsiteY146" fmla="*/ 464154 h 1013841"/>
              <a:gd name="connsiteX147" fmla="*/ 2200179 w 3438715"/>
              <a:gd name="connsiteY147" fmla="*/ 464154 h 1013841"/>
              <a:gd name="connsiteX148" fmla="*/ 3019710 w 3438715"/>
              <a:gd name="connsiteY148" fmla="*/ 414433 h 1013841"/>
              <a:gd name="connsiteX149" fmla="*/ 3102578 w 3438715"/>
              <a:gd name="connsiteY149" fmla="*/ 414433 h 1013841"/>
              <a:gd name="connsiteX150" fmla="*/ 3102578 w 3438715"/>
              <a:gd name="connsiteY150" fmla="*/ 510540 h 1013841"/>
              <a:gd name="connsiteX151" fmla="*/ 3102768 w 3438715"/>
              <a:gd name="connsiteY151" fmla="*/ 510540 h 1013841"/>
              <a:gd name="connsiteX152" fmla="*/ 3029425 w 3438715"/>
              <a:gd name="connsiteY152" fmla="*/ 580454 h 1013841"/>
              <a:gd name="connsiteX153" fmla="*/ 3007042 w 3438715"/>
              <a:gd name="connsiteY153" fmla="*/ 580454 h 1013841"/>
              <a:gd name="connsiteX154" fmla="*/ 3007042 w 3438715"/>
              <a:gd name="connsiteY154" fmla="*/ 526257 h 1013841"/>
              <a:gd name="connsiteX155" fmla="*/ 3011900 w 3438715"/>
              <a:gd name="connsiteY155" fmla="*/ 526257 h 1013841"/>
              <a:gd name="connsiteX156" fmla="*/ 3019710 w 3438715"/>
              <a:gd name="connsiteY156" fmla="*/ 518446 h 1013841"/>
              <a:gd name="connsiteX157" fmla="*/ 2475071 w 3438715"/>
              <a:gd name="connsiteY157" fmla="*/ 414338 h 1013841"/>
              <a:gd name="connsiteX158" fmla="*/ 2557938 w 3438715"/>
              <a:gd name="connsiteY158" fmla="*/ 414338 h 1013841"/>
              <a:gd name="connsiteX159" fmla="*/ 2557938 w 3438715"/>
              <a:gd name="connsiteY159" fmla="*/ 510445 h 1013841"/>
              <a:gd name="connsiteX160" fmla="*/ 2558033 w 3438715"/>
              <a:gd name="connsiteY160" fmla="*/ 510445 h 1013841"/>
              <a:gd name="connsiteX161" fmla="*/ 2484691 w 3438715"/>
              <a:gd name="connsiteY161" fmla="*/ 580359 h 1013841"/>
              <a:gd name="connsiteX162" fmla="*/ 2462307 w 3438715"/>
              <a:gd name="connsiteY162" fmla="*/ 580359 h 1013841"/>
              <a:gd name="connsiteX163" fmla="*/ 2462307 w 3438715"/>
              <a:gd name="connsiteY163" fmla="*/ 526162 h 1013841"/>
              <a:gd name="connsiteX164" fmla="*/ 2467260 w 3438715"/>
              <a:gd name="connsiteY164" fmla="*/ 526162 h 1013841"/>
              <a:gd name="connsiteX165" fmla="*/ 2475071 w 3438715"/>
              <a:gd name="connsiteY165" fmla="*/ 518351 h 1013841"/>
              <a:gd name="connsiteX166" fmla="*/ 2672048 w 3438715"/>
              <a:gd name="connsiteY166" fmla="*/ 343186 h 1013841"/>
              <a:gd name="connsiteX167" fmla="*/ 2672048 w 3438715"/>
              <a:gd name="connsiteY167" fmla="*/ 408337 h 1013841"/>
              <a:gd name="connsiteX168" fmla="*/ 2708624 w 3438715"/>
              <a:gd name="connsiteY168" fmla="*/ 408337 h 1013841"/>
              <a:gd name="connsiteX169" fmla="*/ 2708624 w 3438715"/>
              <a:gd name="connsiteY169" fmla="*/ 343186 h 1013841"/>
              <a:gd name="connsiteX170" fmla="*/ 2776441 w 3438715"/>
              <a:gd name="connsiteY170" fmla="*/ 343091 h 1013841"/>
              <a:gd name="connsiteX171" fmla="*/ 2776441 w 3438715"/>
              <a:gd name="connsiteY171" fmla="*/ 408242 h 1013841"/>
              <a:gd name="connsiteX172" fmla="*/ 2816637 w 3438715"/>
              <a:gd name="connsiteY172" fmla="*/ 408242 h 1013841"/>
              <a:gd name="connsiteX173" fmla="*/ 2816637 w 3438715"/>
              <a:gd name="connsiteY173" fmla="*/ 343091 h 1013841"/>
              <a:gd name="connsiteX174" fmla="*/ 3009709 w 3438715"/>
              <a:gd name="connsiteY174" fmla="*/ 307848 h 1013841"/>
              <a:gd name="connsiteX175" fmla="*/ 3100387 w 3438715"/>
              <a:gd name="connsiteY175" fmla="*/ 320136 h 1013841"/>
              <a:gd name="connsiteX176" fmla="*/ 3099815 w 3438715"/>
              <a:gd name="connsiteY176" fmla="*/ 383667 h 1013841"/>
              <a:gd name="connsiteX177" fmla="*/ 3009709 w 3438715"/>
              <a:gd name="connsiteY177" fmla="*/ 370333 h 1013841"/>
              <a:gd name="connsiteX178" fmla="*/ 2464974 w 3438715"/>
              <a:gd name="connsiteY178" fmla="*/ 307753 h 1013841"/>
              <a:gd name="connsiteX179" fmla="*/ 2555652 w 3438715"/>
              <a:gd name="connsiteY179" fmla="*/ 320040 h 1013841"/>
              <a:gd name="connsiteX180" fmla="*/ 2555081 w 3438715"/>
              <a:gd name="connsiteY180" fmla="*/ 383572 h 1013841"/>
              <a:gd name="connsiteX181" fmla="*/ 2464974 w 3438715"/>
              <a:gd name="connsiteY181" fmla="*/ 370237 h 1013841"/>
              <a:gd name="connsiteX182" fmla="*/ 3321081 w 3438715"/>
              <a:gd name="connsiteY182" fmla="*/ 301086 h 1013841"/>
              <a:gd name="connsiteX183" fmla="*/ 3321081 w 3438715"/>
              <a:gd name="connsiteY183" fmla="*/ 373857 h 1013841"/>
              <a:gd name="connsiteX184" fmla="*/ 3352990 w 3438715"/>
              <a:gd name="connsiteY184" fmla="*/ 373857 h 1013841"/>
              <a:gd name="connsiteX185" fmla="*/ 3352990 w 3438715"/>
              <a:gd name="connsiteY185" fmla="*/ 301086 h 1013841"/>
              <a:gd name="connsiteX186" fmla="*/ 3199733 w 3438715"/>
              <a:gd name="connsiteY186" fmla="*/ 301086 h 1013841"/>
              <a:gd name="connsiteX187" fmla="*/ 3199733 w 3438715"/>
              <a:gd name="connsiteY187" fmla="*/ 373857 h 1013841"/>
              <a:gd name="connsiteX188" fmla="*/ 3232022 w 3438715"/>
              <a:gd name="connsiteY188" fmla="*/ 373857 h 1013841"/>
              <a:gd name="connsiteX189" fmla="*/ 3232022 w 3438715"/>
              <a:gd name="connsiteY189" fmla="*/ 301086 h 1013841"/>
              <a:gd name="connsiteX190" fmla="*/ 1638585 w 3438715"/>
              <a:gd name="connsiteY190" fmla="*/ 289846 h 1013841"/>
              <a:gd name="connsiteX191" fmla="*/ 1638585 w 3438715"/>
              <a:gd name="connsiteY191" fmla="*/ 488157 h 1013841"/>
              <a:gd name="connsiteX192" fmla="*/ 1715357 w 3438715"/>
              <a:gd name="connsiteY192" fmla="*/ 488157 h 1013841"/>
              <a:gd name="connsiteX193" fmla="*/ 1715357 w 3438715"/>
              <a:gd name="connsiteY193" fmla="*/ 289846 h 1013841"/>
              <a:gd name="connsiteX194" fmla="*/ 1465992 w 3438715"/>
              <a:gd name="connsiteY194" fmla="*/ 289846 h 1013841"/>
              <a:gd name="connsiteX195" fmla="*/ 1465992 w 3438715"/>
              <a:gd name="connsiteY195" fmla="*/ 488062 h 1013841"/>
              <a:gd name="connsiteX196" fmla="*/ 1542478 w 3438715"/>
              <a:gd name="connsiteY196" fmla="*/ 488062 h 1013841"/>
              <a:gd name="connsiteX197" fmla="*/ 1542478 w 3438715"/>
              <a:gd name="connsiteY197" fmla="*/ 289846 h 1013841"/>
              <a:gd name="connsiteX198" fmla="*/ 2027110 w 3438715"/>
              <a:gd name="connsiteY198" fmla="*/ 283941 h 1013841"/>
              <a:gd name="connsiteX199" fmla="*/ 2252471 w 3438715"/>
              <a:gd name="connsiteY199" fmla="*/ 283941 h 1013841"/>
              <a:gd name="connsiteX200" fmla="*/ 2252471 w 3438715"/>
              <a:gd name="connsiteY200" fmla="*/ 320707 h 1013841"/>
              <a:gd name="connsiteX201" fmla="*/ 2175414 w 3438715"/>
              <a:gd name="connsiteY201" fmla="*/ 320707 h 1013841"/>
              <a:gd name="connsiteX202" fmla="*/ 2175414 w 3438715"/>
              <a:gd name="connsiteY202" fmla="*/ 360045 h 1013841"/>
              <a:gd name="connsiteX203" fmla="*/ 2244947 w 3438715"/>
              <a:gd name="connsiteY203" fmla="*/ 360045 h 1013841"/>
              <a:gd name="connsiteX204" fmla="*/ 2244947 w 3438715"/>
              <a:gd name="connsiteY204" fmla="*/ 396717 h 1013841"/>
              <a:gd name="connsiteX205" fmla="*/ 2175414 w 3438715"/>
              <a:gd name="connsiteY205" fmla="*/ 396717 h 1013841"/>
              <a:gd name="connsiteX206" fmla="*/ 2175414 w 3438715"/>
              <a:gd name="connsiteY206" fmla="*/ 416148 h 1013841"/>
              <a:gd name="connsiteX207" fmla="*/ 2221610 w 3438715"/>
              <a:gd name="connsiteY207" fmla="*/ 416148 h 1013841"/>
              <a:gd name="connsiteX208" fmla="*/ 2247614 w 3438715"/>
              <a:gd name="connsiteY208" fmla="*/ 464154 h 1013841"/>
              <a:gd name="connsiteX209" fmla="*/ 2252471 w 3438715"/>
              <a:gd name="connsiteY209" fmla="*/ 464154 h 1013841"/>
              <a:gd name="connsiteX210" fmla="*/ 2252471 w 3438715"/>
              <a:gd name="connsiteY210" fmla="*/ 500920 h 1013841"/>
              <a:gd name="connsiteX211" fmla="*/ 2027110 w 3438715"/>
              <a:gd name="connsiteY211" fmla="*/ 500920 h 1013841"/>
              <a:gd name="connsiteX212" fmla="*/ 2027110 w 3438715"/>
              <a:gd name="connsiteY212" fmla="*/ 464154 h 1013841"/>
              <a:gd name="connsiteX213" fmla="*/ 2091023 w 3438715"/>
              <a:gd name="connsiteY213" fmla="*/ 464154 h 1013841"/>
              <a:gd name="connsiteX214" fmla="*/ 2091023 w 3438715"/>
              <a:gd name="connsiteY214" fmla="*/ 396717 h 1013841"/>
              <a:gd name="connsiteX215" fmla="*/ 2027110 w 3438715"/>
              <a:gd name="connsiteY215" fmla="*/ 396717 h 1013841"/>
              <a:gd name="connsiteX216" fmla="*/ 2027110 w 3438715"/>
              <a:gd name="connsiteY216" fmla="*/ 360045 h 1013841"/>
              <a:gd name="connsiteX217" fmla="*/ 2091023 w 3438715"/>
              <a:gd name="connsiteY217" fmla="*/ 360045 h 1013841"/>
              <a:gd name="connsiteX218" fmla="*/ 2091023 w 3438715"/>
              <a:gd name="connsiteY218" fmla="*/ 320707 h 1013841"/>
              <a:gd name="connsiteX219" fmla="*/ 2027110 w 3438715"/>
              <a:gd name="connsiteY219" fmla="*/ 320707 h 1013841"/>
              <a:gd name="connsiteX220" fmla="*/ 2003297 w 3438715"/>
              <a:gd name="connsiteY220" fmla="*/ 256413 h 1013841"/>
              <a:gd name="connsiteX221" fmla="*/ 2003297 w 3438715"/>
              <a:gd name="connsiteY221" fmla="*/ 530638 h 1013841"/>
              <a:gd name="connsiteX222" fmla="*/ 2273712 w 3438715"/>
              <a:gd name="connsiteY222" fmla="*/ 530638 h 1013841"/>
              <a:gd name="connsiteX223" fmla="*/ 2273712 w 3438715"/>
              <a:gd name="connsiteY223" fmla="*/ 256413 h 1013841"/>
              <a:gd name="connsiteX224" fmla="*/ 449579 w 3438715"/>
              <a:gd name="connsiteY224" fmla="*/ 247936 h 1013841"/>
              <a:gd name="connsiteX225" fmla="*/ 386143 w 3438715"/>
              <a:gd name="connsiteY225" fmla="*/ 608457 h 1013841"/>
              <a:gd name="connsiteX226" fmla="*/ 314038 w 3438715"/>
              <a:gd name="connsiteY226" fmla="*/ 608457 h 1013841"/>
              <a:gd name="connsiteX227" fmla="*/ 375379 w 3438715"/>
              <a:gd name="connsiteY227" fmla="*/ 260414 h 1013841"/>
              <a:gd name="connsiteX228" fmla="*/ 224313 w 3438715"/>
              <a:gd name="connsiteY228" fmla="*/ 473202 h 1013841"/>
              <a:gd name="connsiteX229" fmla="*/ 449579 w 3438715"/>
              <a:gd name="connsiteY229" fmla="*/ 698468 h 1013841"/>
              <a:gd name="connsiteX230" fmla="*/ 629792 w 3438715"/>
              <a:gd name="connsiteY230" fmla="*/ 608457 h 1013841"/>
              <a:gd name="connsiteX231" fmla="*/ 516921 w 3438715"/>
              <a:gd name="connsiteY231" fmla="*/ 608457 h 1013841"/>
              <a:gd name="connsiteX232" fmla="*/ 3009709 w 3438715"/>
              <a:gd name="connsiteY232" fmla="*/ 214504 h 1013841"/>
              <a:gd name="connsiteX233" fmla="*/ 3100387 w 3438715"/>
              <a:gd name="connsiteY233" fmla="*/ 226791 h 1013841"/>
              <a:gd name="connsiteX234" fmla="*/ 3099815 w 3438715"/>
              <a:gd name="connsiteY234" fmla="*/ 290322 h 1013841"/>
              <a:gd name="connsiteX235" fmla="*/ 3009709 w 3438715"/>
              <a:gd name="connsiteY235" fmla="*/ 276987 h 1013841"/>
              <a:gd name="connsiteX236" fmla="*/ 2464974 w 3438715"/>
              <a:gd name="connsiteY236" fmla="*/ 214408 h 1013841"/>
              <a:gd name="connsiteX237" fmla="*/ 2555652 w 3438715"/>
              <a:gd name="connsiteY237" fmla="*/ 226695 h 1013841"/>
              <a:gd name="connsiteX238" fmla="*/ 2555081 w 3438715"/>
              <a:gd name="connsiteY238" fmla="*/ 290227 h 1013841"/>
              <a:gd name="connsiteX239" fmla="*/ 2464974 w 3438715"/>
              <a:gd name="connsiteY239" fmla="*/ 276892 h 1013841"/>
              <a:gd name="connsiteX240" fmla="*/ 1952434 w 3438715"/>
              <a:gd name="connsiteY240" fmla="*/ 211360 h 1013841"/>
              <a:gd name="connsiteX241" fmla="*/ 2324861 w 3438715"/>
              <a:gd name="connsiteY241" fmla="*/ 211360 h 1013841"/>
              <a:gd name="connsiteX242" fmla="*/ 2359342 w 3438715"/>
              <a:gd name="connsiteY242" fmla="*/ 245841 h 1013841"/>
              <a:gd name="connsiteX243" fmla="*/ 2359342 w 3438715"/>
              <a:gd name="connsiteY243" fmla="*/ 541211 h 1013841"/>
              <a:gd name="connsiteX244" fmla="*/ 2324861 w 3438715"/>
              <a:gd name="connsiteY244" fmla="*/ 575691 h 1013841"/>
              <a:gd name="connsiteX245" fmla="*/ 1952434 w 3438715"/>
              <a:gd name="connsiteY245" fmla="*/ 575691 h 1013841"/>
              <a:gd name="connsiteX246" fmla="*/ 1917953 w 3438715"/>
              <a:gd name="connsiteY246" fmla="*/ 541211 h 1013841"/>
              <a:gd name="connsiteX247" fmla="*/ 1917953 w 3438715"/>
              <a:gd name="connsiteY247" fmla="*/ 245841 h 1013841"/>
              <a:gd name="connsiteX248" fmla="*/ 1952434 w 3438715"/>
              <a:gd name="connsiteY248" fmla="*/ 211360 h 1013841"/>
              <a:gd name="connsiteX249" fmla="*/ 2579750 w 3438715"/>
              <a:gd name="connsiteY249" fmla="*/ 206979 h 1013841"/>
              <a:gd name="connsiteX250" fmla="*/ 2648330 w 3438715"/>
              <a:gd name="connsiteY250" fmla="*/ 206979 h 1013841"/>
              <a:gd name="connsiteX251" fmla="*/ 2648330 w 3438715"/>
              <a:gd name="connsiteY251" fmla="*/ 223838 h 1013841"/>
              <a:gd name="connsiteX252" fmla="*/ 2901409 w 3438715"/>
              <a:gd name="connsiteY252" fmla="*/ 223838 h 1013841"/>
              <a:gd name="connsiteX253" fmla="*/ 2901409 w 3438715"/>
              <a:gd name="connsiteY253" fmla="*/ 267844 h 1013841"/>
              <a:gd name="connsiteX254" fmla="*/ 2646806 w 3438715"/>
              <a:gd name="connsiteY254" fmla="*/ 267844 h 1013841"/>
              <a:gd name="connsiteX255" fmla="*/ 2629471 w 3438715"/>
              <a:gd name="connsiteY255" fmla="*/ 299371 h 1013841"/>
              <a:gd name="connsiteX256" fmla="*/ 2857404 w 3438715"/>
              <a:gd name="connsiteY256" fmla="*/ 299371 h 1013841"/>
              <a:gd name="connsiteX257" fmla="*/ 2894075 w 3438715"/>
              <a:gd name="connsiteY257" fmla="*/ 336424 h 1013841"/>
              <a:gd name="connsiteX258" fmla="*/ 2894075 w 3438715"/>
              <a:gd name="connsiteY258" fmla="*/ 408337 h 1013841"/>
              <a:gd name="connsiteX259" fmla="*/ 2914173 w 3438715"/>
              <a:gd name="connsiteY259" fmla="*/ 408337 h 1013841"/>
              <a:gd name="connsiteX260" fmla="*/ 2914173 w 3438715"/>
              <a:gd name="connsiteY260" fmla="*/ 458725 h 1013841"/>
              <a:gd name="connsiteX261" fmla="*/ 2894075 w 3438715"/>
              <a:gd name="connsiteY261" fmla="*/ 458725 h 1013841"/>
              <a:gd name="connsiteX262" fmla="*/ 2894075 w 3438715"/>
              <a:gd name="connsiteY262" fmla="*/ 540354 h 1013841"/>
              <a:gd name="connsiteX263" fmla="*/ 2857404 w 3438715"/>
              <a:gd name="connsiteY263" fmla="*/ 577406 h 1013841"/>
              <a:gd name="connsiteX264" fmla="*/ 2629661 w 3438715"/>
              <a:gd name="connsiteY264" fmla="*/ 577406 h 1013841"/>
              <a:gd name="connsiteX265" fmla="*/ 2592990 w 3438715"/>
              <a:gd name="connsiteY265" fmla="*/ 540354 h 1013841"/>
              <a:gd name="connsiteX266" fmla="*/ 2592990 w 3438715"/>
              <a:gd name="connsiteY266" fmla="*/ 458725 h 1013841"/>
              <a:gd name="connsiteX267" fmla="*/ 2569082 w 3438715"/>
              <a:gd name="connsiteY267" fmla="*/ 458725 h 1013841"/>
              <a:gd name="connsiteX268" fmla="*/ 2569082 w 3438715"/>
              <a:gd name="connsiteY268" fmla="*/ 408337 h 1013841"/>
              <a:gd name="connsiteX269" fmla="*/ 2592990 w 3438715"/>
              <a:gd name="connsiteY269" fmla="*/ 408337 h 1013841"/>
              <a:gd name="connsiteX270" fmla="*/ 2592990 w 3438715"/>
              <a:gd name="connsiteY270" fmla="*/ 336424 h 1013841"/>
              <a:gd name="connsiteX271" fmla="*/ 2599753 w 3438715"/>
              <a:gd name="connsiteY271" fmla="*/ 314992 h 1013841"/>
              <a:gd name="connsiteX272" fmla="*/ 2564225 w 3438715"/>
              <a:gd name="connsiteY272" fmla="*/ 318612 h 1013841"/>
              <a:gd name="connsiteX273" fmla="*/ 2564225 w 3438715"/>
              <a:gd name="connsiteY273" fmla="*/ 282893 h 1013841"/>
              <a:gd name="connsiteX274" fmla="*/ 2579750 w 3438715"/>
              <a:gd name="connsiteY274" fmla="*/ 262224 h 1013841"/>
              <a:gd name="connsiteX275" fmla="*/ 2579750 w 3438715"/>
              <a:gd name="connsiteY275" fmla="*/ 206979 h 1013841"/>
              <a:gd name="connsiteX276" fmla="*/ 3232022 w 3438715"/>
              <a:gd name="connsiteY276" fmla="*/ 204312 h 1013841"/>
              <a:gd name="connsiteX277" fmla="*/ 3321081 w 3438715"/>
              <a:gd name="connsiteY277" fmla="*/ 204312 h 1013841"/>
              <a:gd name="connsiteX278" fmla="*/ 3321081 w 3438715"/>
              <a:gd name="connsiteY278" fmla="*/ 253842 h 1013841"/>
              <a:gd name="connsiteX279" fmla="*/ 3401853 w 3438715"/>
              <a:gd name="connsiteY279" fmla="*/ 253842 h 1013841"/>
              <a:gd name="connsiteX280" fmla="*/ 3438715 w 3438715"/>
              <a:gd name="connsiteY280" fmla="*/ 290704 h 1013841"/>
              <a:gd name="connsiteX281" fmla="*/ 3438715 w 3438715"/>
              <a:gd name="connsiteY281" fmla="*/ 540639 h 1013841"/>
              <a:gd name="connsiteX282" fmla="*/ 3401853 w 3438715"/>
              <a:gd name="connsiteY282" fmla="*/ 577501 h 1013841"/>
              <a:gd name="connsiteX283" fmla="*/ 3153822 w 3438715"/>
              <a:gd name="connsiteY283" fmla="*/ 577501 h 1013841"/>
              <a:gd name="connsiteX284" fmla="*/ 3116960 w 3438715"/>
              <a:gd name="connsiteY284" fmla="*/ 540639 h 1013841"/>
              <a:gd name="connsiteX285" fmla="*/ 3116960 w 3438715"/>
              <a:gd name="connsiteY285" fmla="*/ 290608 h 1013841"/>
              <a:gd name="connsiteX286" fmla="*/ 3153822 w 3438715"/>
              <a:gd name="connsiteY286" fmla="*/ 253746 h 1013841"/>
              <a:gd name="connsiteX287" fmla="*/ 3232022 w 3438715"/>
              <a:gd name="connsiteY287" fmla="*/ 253746 h 1013841"/>
              <a:gd name="connsiteX288" fmla="*/ 1542478 w 3438715"/>
              <a:gd name="connsiteY288" fmla="*/ 200978 h 1013841"/>
              <a:gd name="connsiteX289" fmla="*/ 1638585 w 3438715"/>
              <a:gd name="connsiteY289" fmla="*/ 200978 h 1013841"/>
              <a:gd name="connsiteX290" fmla="*/ 1638585 w 3438715"/>
              <a:gd name="connsiteY290" fmla="*/ 241078 h 1013841"/>
              <a:gd name="connsiteX291" fmla="*/ 1774126 w 3438715"/>
              <a:gd name="connsiteY291" fmla="*/ 241078 h 1013841"/>
              <a:gd name="connsiteX292" fmla="*/ 1809464 w 3438715"/>
              <a:gd name="connsiteY292" fmla="*/ 276416 h 1013841"/>
              <a:gd name="connsiteX293" fmla="*/ 1809464 w 3438715"/>
              <a:gd name="connsiteY293" fmla="*/ 506159 h 1013841"/>
              <a:gd name="connsiteX294" fmla="*/ 1774126 w 3438715"/>
              <a:gd name="connsiteY294" fmla="*/ 541497 h 1013841"/>
              <a:gd name="connsiteX295" fmla="*/ 1638585 w 3438715"/>
              <a:gd name="connsiteY295" fmla="*/ 541497 h 1013841"/>
              <a:gd name="connsiteX296" fmla="*/ 1638585 w 3438715"/>
              <a:gd name="connsiteY296" fmla="*/ 585312 h 1013841"/>
              <a:gd name="connsiteX297" fmla="*/ 1542478 w 3438715"/>
              <a:gd name="connsiteY297" fmla="*/ 585312 h 1013841"/>
              <a:gd name="connsiteX298" fmla="*/ 1542478 w 3438715"/>
              <a:gd name="connsiteY298" fmla="*/ 541497 h 1013841"/>
              <a:gd name="connsiteX299" fmla="*/ 1409890 w 3438715"/>
              <a:gd name="connsiteY299" fmla="*/ 541497 h 1013841"/>
              <a:gd name="connsiteX300" fmla="*/ 1374552 w 3438715"/>
              <a:gd name="connsiteY300" fmla="*/ 506159 h 1013841"/>
              <a:gd name="connsiteX301" fmla="*/ 1374552 w 3438715"/>
              <a:gd name="connsiteY301" fmla="*/ 276511 h 1013841"/>
              <a:gd name="connsiteX302" fmla="*/ 1409890 w 3438715"/>
              <a:gd name="connsiteY302" fmla="*/ 241173 h 1013841"/>
              <a:gd name="connsiteX303" fmla="*/ 1409890 w 3438715"/>
              <a:gd name="connsiteY303" fmla="*/ 241078 h 1013841"/>
              <a:gd name="connsiteX304" fmla="*/ 1542478 w 3438715"/>
              <a:gd name="connsiteY304" fmla="*/ 241078 h 1013841"/>
              <a:gd name="connsiteX305" fmla="*/ 421290 w 3438715"/>
              <a:gd name="connsiteY305" fmla="*/ 0 h 1013841"/>
              <a:gd name="connsiteX306" fmla="*/ 477583 w 3438715"/>
              <a:gd name="connsiteY306" fmla="*/ 0 h 1013841"/>
              <a:gd name="connsiteX307" fmla="*/ 498104 w 3438715"/>
              <a:gd name="connsiteY307" fmla="*/ 116325 h 1013841"/>
              <a:gd name="connsiteX308" fmla="*/ 517362 w 3438715"/>
              <a:gd name="connsiteY308" fmla="*/ 117768 h 1013841"/>
              <a:gd name="connsiteX309" fmla="*/ 862394 w 3438715"/>
              <a:gd name="connsiteY309" fmla="*/ 382905 h 1013841"/>
              <a:gd name="connsiteX310" fmla="*/ 739997 w 3438715"/>
              <a:gd name="connsiteY310" fmla="*/ 382905 h 1013841"/>
              <a:gd name="connsiteX311" fmla="*/ 547063 w 3438715"/>
              <a:gd name="connsiteY311" fmla="*/ 184975 h 1013841"/>
              <a:gd name="connsiteX312" fmla="*/ 508511 w 3438715"/>
              <a:gd name="connsiteY312" fmla="*/ 175317 h 1013841"/>
              <a:gd name="connsiteX313" fmla="*/ 512635 w 3438715"/>
              <a:gd name="connsiteY313" fmla="*/ 198692 h 1013841"/>
              <a:gd name="connsiteX314" fmla="*/ 716374 w 3438715"/>
              <a:gd name="connsiteY314" fmla="*/ 383000 h 1013841"/>
              <a:gd name="connsiteX315" fmla="*/ 655986 w 3438715"/>
              <a:gd name="connsiteY315" fmla="*/ 383000 h 1013841"/>
              <a:gd name="connsiteX316" fmla="*/ 523493 w 3438715"/>
              <a:gd name="connsiteY316" fmla="*/ 260318 h 1013841"/>
              <a:gd name="connsiteX317" fmla="*/ 576738 w 3438715"/>
              <a:gd name="connsiteY317" fmla="*/ 562070 h 1013841"/>
              <a:gd name="connsiteX318" fmla="*/ 601217 w 3438715"/>
              <a:gd name="connsiteY318" fmla="*/ 427482 h 1013841"/>
              <a:gd name="connsiteX319" fmla="*/ 662749 w 3438715"/>
              <a:gd name="connsiteY319" fmla="*/ 427482 h 1013841"/>
              <a:gd name="connsiteX320" fmla="*/ 629792 w 3438715"/>
              <a:gd name="connsiteY320" fmla="*/ 608362 h 1013841"/>
              <a:gd name="connsiteX321" fmla="*/ 696658 w 3438715"/>
              <a:gd name="connsiteY321" fmla="*/ 608362 h 1013841"/>
              <a:gd name="connsiteX322" fmla="*/ 696562 w 3438715"/>
              <a:gd name="connsiteY322" fmla="*/ 608457 h 1013841"/>
              <a:gd name="connsiteX323" fmla="*/ 449579 w 3438715"/>
              <a:gd name="connsiteY323" fmla="*/ 754761 h 1013841"/>
              <a:gd name="connsiteX324" fmla="*/ 168020 w 3438715"/>
              <a:gd name="connsiteY324" fmla="*/ 473202 h 1013841"/>
              <a:gd name="connsiteX325" fmla="*/ 386333 w 3438715"/>
              <a:gd name="connsiteY325" fmla="*/ 198692 h 1013841"/>
              <a:gd name="connsiteX326" fmla="*/ 390516 w 3438715"/>
              <a:gd name="connsiteY326" fmla="*/ 174919 h 1013841"/>
              <a:gd name="connsiteX327" fmla="*/ 388177 w 3438715"/>
              <a:gd name="connsiteY327" fmla="*/ 175155 h 1013841"/>
              <a:gd name="connsiteX328" fmla="*/ 145352 w 3438715"/>
              <a:gd name="connsiteY328" fmla="*/ 473107 h 1013841"/>
              <a:gd name="connsiteX329" fmla="*/ 449485 w 3438715"/>
              <a:gd name="connsiteY329" fmla="*/ 777240 h 1013841"/>
              <a:gd name="connsiteX330" fmla="*/ 721995 w 3438715"/>
              <a:gd name="connsiteY330" fmla="*/ 608362 h 1013841"/>
              <a:gd name="connsiteX331" fmla="*/ 897827 w 3438715"/>
              <a:gd name="connsiteY331" fmla="*/ 608362 h 1013841"/>
              <a:gd name="connsiteX332" fmla="*/ 883730 w 3438715"/>
              <a:gd name="connsiteY332" fmla="*/ 683895 h 1013841"/>
              <a:gd name="connsiteX333" fmla="*/ 883825 w 3438715"/>
              <a:gd name="connsiteY333" fmla="*/ 683895 h 1013841"/>
              <a:gd name="connsiteX334" fmla="*/ 766096 w 3438715"/>
              <a:gd name="connsiteY334" fmla="*/ 710946 h 1013841"/>
              <a:gd name="connsiteX335" fmla="*/ 643795 w 3438715"/>
              <a:gd name="connsiteY335" fmla="*/ 772192 h 1013841"/>
              <a:gd name="connsiteX336" fmla="*/ 407575 w 3438715"/>
              <a:gd name="connsiteY336" fmla="*/ 844392 h 1013841"/>
              <a:gd name="connsiteX337" fmla="*/ 16097 w 3438715"/>
              <a:gd name="connsiteY337" fmla="*/ 584169 h 1013841"/>
              <a:gd name="connsiteX338" fmla="*/ 3810 w 3438715"/>
              <a:gd name="connsiteY338" fmla="*/ 513684 h 1013841"/>
              <a:gd name="connsiteX339" fmla="*/ 10382 w 3438715"/>
              <a:gd name="connsiteY339" fmla="*/ 462344 h 1013841"/>
              <a:gd name="connsiteX340" fmla="*/ 371047 w 3438715"/>
              <a:gd name="connsiteY340" fmla="*/ 119521 h 1013841"/>
              <a:gd name="connsiteX341" fmla="*/ 400717 w 3438715"/>
              <a:gd name="connsiteY341" fmla="*/ 116934 h 101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3438715" h="1013841">
                <a:moveTo>
                  <a:pt x="3433285" y="845916"/>
                </a:moveTo>
                <a:lnTo>
                  <a:pt x="3433380" y="846011"/>
                </a:lnTo>
                <a:lnTo>
                  <a:pt x="3433285" y="846011"/>
                </a:lnTo>
                <a:close/>
                <a:moveTo>
                  <a:pt x="1716214" y="845916"/>
                </a:moveTo>
                <a:lnTo>
                  <a:pt x="1716309" y="846011"/>
                </a:lnTo>
                <a:lnTo>
                  <a:pt x="1716214" y="846011"/>
                </a:lnTo>
                <a:close/>
                <a:moveTo>
                  <a:pt x="34387" y="738411"/>
                </a:moveTo>
                <a:lnTo>
                  <a:pt x="109246" y="825104"/>
                </a:lnTo>
                <a:cubicBezTo>
                  <a:pt x="194400" y="902577"/>
                  <a:pt x="307896" y="949833"/>
                  <a:pt x="432054" y="949833"/>
                </a:cubicBezTo>
                <a:cubicBezTo>
                  <a:pt x="513874" y="949833"/>
                  <a:pt x="590836" y="929259"/>
                  <a:pt x="658178" y="893160"/>
                </a:cubicBezTo>
                <a:cubicBezTo>
                  <a:pt x="658178" y="893160"/>
                  <a:pt x="687324" y="878015"/>
                  <a:pt x="723900" y="868871"/>
                </a:cubicBezTo>
                <a:cubicBezTo>
                  <a:pt x="760476" y="859632"/>
                  <a:pt x="788480" y="860108"/>
                  <a:pt x="788480" y="860108"/>
                </a:cubicBezTo>
                <a:cubicBezTo>
                  <a:pt x="705993" y="954310"/>
                  <a:pt x="584740" y="1013841"/>
                  <a:pt x="449580" y="1013841"/>
                </a:cubicBezTo>
                <a:cubicBezTo>
                  <a:pt x="309420" y="1013841"/>
                  <a:pt x="184262" y="949869"/>
                  <a:pt x="101630" y="849531"/>
                </a:cubicBezTo>
                <a:close/>
                <a:moveTo>
                  <a:pt x="34195" y="738093"/>
                </a:moveTo>
                <a:lnTo>
                  <a:pt x="34387" y="738411"/>
                </a:lnTo>
                <a:lnTo>
                  <a:pt x="34195" y="738188"/>
                </a:lnTo>
                <a:close/>
                <a:moveTo>
                  <a:pt x="2769393" y="730377"/>
                </a:moveTo>
                <a:cubicBezTo>
                  <a:pt x="2756439" y="730377"/>
                  <a:pt x="2746628" y="740569"/>
                  <a:pt x="2746533" y="753142"/>
                </a:cubicBezTo>
                <a:lnTo>
                  <a:pt x="2746533" y="823055"/>
                </a:lnTo>
                <a:cubicBezTo>
                  <a:pt x="2746533" y="835723"/>
                  <a:pt x="2756725" y="845915"/>
                  <a:pt x="2769393" y="845915"/>
                </a:cubicBezTo>
                <a:lnTo>
                  <a:pt x="2906934" y="845915"/>
                </a:lnTo>
                <a:cubicBezTo>
                  <a:pt x="2919222" y="845915"/>
                  <a:pt x="2929604" y="835723"/>
                  <a:pt x="2929604" y="823055"/>
                </a:cubicBezTo>
                <a:lnTo>
                  <a:pt x="2929604" y="822960"/>
                </a:lnTo>
                <a:lnTo>
                  <a:pt x="2929604" y="753237"/>
                </a:lnTo>
                <a:cubicBezTo>
                  <a:pt x="2929604" y="740664"/>
                  <a:pt x="2919507" y="730377"/>
                  <a:pt x="2906839" y="730377"/>
                </a:cubicBezTo>
                <a:close/>
                <a:moveTo>
                  <a:pt x="2334481" y="730377"/>
                </a:moveTo>
                <a:cubicBezTo>
                  <a:pt x="2321527" y="730377"/>
                  <a:pt x="2311621" y="740664"/>
                  <a:pt x="2311621" y="753332"/>
                </a:cubicBezTo>
                <a:lnTo>
                  <a:pt x="2311621" y="823055"/>
                </a:lnTo>
                <a:cubicBezTo>
                  <a:pt x="2311621" y="835723"/>
                  <a:pt x="2321813" y="845915"/>
                  <a:pt x="2334481" y="845915"/>
                </a:cubicBezTo>
                <a:lnTo>
                  <a:pt x="2472022" y="845915"/>
                </a:lnTo>
                <a:cubicBezTo>
                  <a:pt x="2484310" y="845915"/>
                  <a:pt x="2494692" y="835723"/>
                  <a:pt x="2494692" y="823055"/>
                </a:cubicBezTo>
                <a:lnTo>
                  <a:pt x="2494787" y="822960"/>
                </a:lnTo>
                <a:lnTo>
                  <a:pt x="2494787" y="753237"/>
                </a:lnTo>
                <a:cubicBezTo>
                  <a:pt x="2494787" y="740664"/>
                  <a:pt x="2484691" y="730377"/>
                  <a:pt x="2472022" y="730377"/>
                </a:cubicBezTo>
                <a:close/>
                <a:moveTo>
                  <a:pt x="3181444" y="650844"/>
                </a:moveTo>
                <a:lnTo>
                  <a:pt x="3433285" y="650844"/>
                </a:lnTo>
                <a:lnTo>
                  <a:pt x="3433285" y="730473"/>
                </a:lnTo>
                <a:lnTo>
                  <a:pt x="3204400" y="730473"/>
                </a:lnTo>
                <a:cubicBezTo>
                  <a:pt x="3191731" y="730473"/>
                  <a:pt x="3181539" y="740379"/>
                  <a:pt x="3181539" y="753047"/>
                </a:cubicBezTo>
                <a:lnTo>
                  <a:pt x="3181539" y="823151"/>
                </a:lnTo>
                <a:cubicBezTo>
                  <a:pt x="3181254" y="835819"/>
                  <a:pt x="3191827" y="846011"/>
                  <a:pt x="3204400" y="846011"/>
                </a:cubicBezTo>
                <a:lnTo>
                  <a:pt x="3433285" y="846011"/>
                </a:lnTo>
                <a:lnTo>
                  <a:pt x="3433285" y="925545"/>
                </a:lnTo>
                <a:lnTo>
                  <a:pt x="3181444" y="925545"/>
                </a:lnTo>
                <a:cubicBezTo>
                  <a:pt x="3130867" y="925545"/>
                  <a:pt x="3089909" y="884492"/>
                  <a:pt x="3089909" y="833915"/>
                </a:cubicBezTo>
                <a:lnTo>
                  <a:pt x="3089909" y="742379"/>
                </a:lnTo>
                <a:cubicBezTo>
                  <a:pt x="3090004" y="691992"/>
                  <a:pt x="3130771" y="651034"/>
                  <a:pt x="3181444" y="650844"/>
                </a:cubicBezTo>
                <a:close/>
                <a:moveTo>
                  <a:pt x="1796319" y="650844"/>
                </a:moveTo>
                <a:lnTo>
                  <a:pt x="2059590" y="650844"/>
                </a:lnTo>
                <a:cubicBezTo>
                  <a:pt x="2110168" y="650844"/>
                  <a:pt x="2151125" y="691801"/>
                  <a:pt x="2151125" y="742379"/>
                </a:cubicBezTo>
                <a:lnTo>
                  <a:pt x="2151125" y="925545"/>
                </a:lnTo>
                <a:lnTo>
                  <a:pt x="2059590" y="925545"/>
                </a:lnTo>
                <a:lnTo>
                  <a:pt x="2059590" y="753428"/>
                </a:lnTo>
                <a:cubicBezTo>
                  <a:pt x="2059590" y="740760"/>
                  <a:pt x="2049398" y="730473"/>
                  <a:pt x="2036730" y="730473"/>
                </a:cubicBezTo>
                <a:lnTo>
                  <a:pt x="1887854" y="730473"/>
                </a:lnTo>
                <a:lnTo>
                  <a:pt x="1887854" y="925545"/>
                </a:lnTo>
                <a:lnTo>
                  <a:pt x="1796319" y="925545"/>
                </a:lnTo>
                <a:close/>
                <a:moveTo>
                  <a:pt x="1464373" y="650844"/>
                </a:moveTo>
                <a:lnTo>
                  <a:pt x="1716309" y="650844"/>
                </a:lnTo>
                <a:lnTo>
                  <a:pt x="1716309" y="730473"/>
                </a:lnTo>
                <a:lnTo>
                  <a:pt x="1487328" y="730473"/>
                </a:lnTo>
                <a:cubicBezTo>
                  <a:pt x="1474660" y="730473"/>
                  <a:pt x="1464468" y="740379"/>
                  <a:pt x="1464468" y="753047"/>
                </a:cubicBezTo>
                <a:lnTo>
                  <a:pt x="1464468" y="823151"/>
                </a:lnTo>
                <a:cubicBezTo>
                  <a:pt x="1464183" y="835819"/>
                  <a:pt x="1474755" y="846011"/>
                  <a:pt x="1487328" y="846011"/>
                </a:cubicBezTo>
                <a:lnTo>
                  <a:pt x="1716214" y="846011"/>
                </a:lnTo>
                <a:lnTo>
                  <a:pt x="1716214" y="925545"/>
                </a:lnTo>
                <a:lnTo>
                  <a:pt x="1464373" y="925545"/>
                </a:lnTo>
                <a:cubicBezTo>
                  <a:pt x="1413795" y="925545"/>
                  <a:pt x="1372838" y="884492"/>
                  <a:pt x="1372838" y="833915"/>
                </a:cubicBezTo>
                <a:lnTo>
                  <a:pt x="1372838" y="742379"/>
                </a:lnTo>
                <a:cubicBezTo>
                  <a:pt x="1372838" y="691992"/>
                  <a:pt x="1413700" y="651034"/>
                  <a:pt x="1464373" y="650844"/>
                </a:cubicBezTo>
                <a:close/>
                <a:moveTo>
                  <a:pt x="2746438" y="650748"/>
                </a:moveTo>
                <a:lnTo>
                  <a:pt x="2929604" y="650748"/>
                </a:lnTo>
                <a:cubicBezTo>
                  <a:pt x="2980182" y="650748"/>
                  <a:pt x="3021139" y="691801"/>
                  <a:pt x="3021139" y="742379"/>
                </a:cubicBezTo>
                <a:lnTo>
                  <a:pt x="3021139" y="833914"/>
                </a:lnTo>
                <a:lnTo>
                  <a:pt x="3021044" y="833819"/>
                </a:lnTo>
                <a:cubicBezTo>
                  <a:pt x="3021044" y="884396"/>
                  <a:pt x="2980086" y="925449"/>
                  <a:pt x="2929509" y="925449"/>
                </a:cubicBezTo>
                <a:lnTo>
                  <a:pt x="2746343" y="925449"/>
                </a:lnTo>
                <a:cubicBezTo>
                  <a:pt x="2695765" y="925449"/>
                  <a:pt x="2654427" y="884492"/>
                  <a:pt x="2654808" y="833914"/>
                </a:cubicBezTo>
                <a:lnTo>
                  <a:pt x="2654808" y="742283"/>
                </a:lnTo>
                <a:cubicBezTo>
                  <a:pt x="2654808" y="691801"/>
                  <a:pt x="2695670" y="650938"/>
                  <a:pt x="2746438" y="650748"/>
                </a:cubicBezTo>
                <a:close/>
                <a:moveTo>
                  <a:pt x="2311526" y="650748"/>
                </a:moveTo>
                <a:lnTo>
                  <a:pt x="2494597" y="650748"/>
                </a:lnTo>
                <a:cubicBezTo>
                  <a:pt x="2545174" y="650748"/>
                  <a:pt x="2586227" y="691801"/>
                  <a:pt x="2586227" y="742379"/>
                </a:cubicBezTo>
                <a:lnTo>
                  <a:pt x="2586227" y="833819"/>
                </a:lnTo>
                <a:cubicBezTo>
                  <a:pt x="2586227" y="884396"/>
                  <a:pt x="2545174" y="925449"/>
                  <a:pt x="2494597" y="925449"/>
                </a:cubicBezTo>
                <a:lnTo>
                  <a:pt x="2311431" y="925449"/>
                </a:lnTo>
                <a:cubicBezTo>
                  <a:pt x="2260853" y="925449"/>
                  <a:pt x="2219515" y="884492"/>
                  <a:pt x="2219896" y="833914"/>
                </a:cubicBezTo>
                <a:lnTo>
                  <a:pt x="2219896" y="742283"/>
                </a:lnTo>
                <a:cubicBezTo>
                  <a:pt x="2219896" y="691801"/>
                  <a:pt x="2260758" y="650938"/>
                  <a:pt x="2311526" y="650748"/>
                </a:cubicBezTo>
                <a:close/>
                <a:moveTo>
                  <a:pt x="0" y="593122"/>
                </a:moveTo>
                <a:cubicBezTo>
                  <a:pt x="67818" y="755523"/>
                  <a:pt x="228695" y="870300"/>
                  <a:pt x="415862" y="870300"/>
                </a:cubicBezTo>
                <a:cubicBezTo>
                  <a:pt x="505873" y="870300"/>
                  <a:pt x="589788" y="843915"/>
                  <a:pt x="660178" y="798386"/>
                </a:cubicBezTo>
                <a:cubicBezTo>
                  <a:pt x="660178" y="798386"/>
                  <a:pt x="710184" y="770001"/>
                  <a:pt x="758762" y="755619"/>
                </a:cubicBezTo>
                <a:cubicBezTo>
                  <a:pt x="807244" y="741331"/>
                  <a:pt x="865823" y="735997"/>
                  <a:pt x="865823" y="735997"/>
                </a:cubicBezTo>
                <a:cubicBezTo>
                  <a:pt x="854678" y="762762"/>
                  <a:pt x="840772" y="788385"/>
                  <a:pt x="824865" y="812197"/>
                </a:cubicBezTo>
                <a:cubicBezTo>
                  <a:pt x="824865" y="812197"/>
                  <a:pt x="791623" y="812578"/>
                  <a:pt x="753523" y="823246"/>
                </a:cubicBezTo>
                <a:cubicBezTo>
                  <a:pt x="719233" y="832866"/>
                  <a:pt x="645224" y="867823"/>
                  <a:pt x="645224" y="867823"/>
                </a:cubicBezTo>
                <a:cubicBezTo>
                  <a:pt x="579787" y="904780"/>
                  <a:pt x="504254" y="925926"/>
                  <a:pt x="423767" y="925926"/>
                </a:cubicBezTo>
                <a:cubicBezTo>
                  <a:pt x="245745" y="925926"/>
                  <a:pt x="91440" y="822579"/>
                  <a:pt x="18479" y="672656"/>
                </a:cubicBezTo>
                <a:lnTo>
                  <a:pt x="18479" y="672751"/>
                </a:lnTo>
                <a:cubicBezTo>
                  <a:pt x="11049" y="649701"/>
                  <a:pt x="1715" y="620363"/>
                  <a:pt x="0" y="593122"/>
                </a:cubicBezTo>
                <a:close/>
                <a:moveTo>
                  <a:pt x="1100232" y="515303"/>
                </a:moveTo>
                <a:lnTo>
                  <a:pt x="1100327" y="515398"/>
                </a:lnTo>
                <a:lnTo>
                  <a:pt x="1100215" y="515398"/>
                </a:lnTo>
                <a:close/>
                <a:moveTo>
                  <a:pt x="872870" y="471678"/>
                </a:moveTo>
                <a:lnTo>
                  <a:pt x="864869" y="515303"/>
                </a:lnTo>
                <a:lnTo>
                  <a:pt x="908494" y="515303"/>
                </a:lnTo>
                <a:lnTo>
                  <a:pt x="916495" y="471678"/>
                </a:lnTo>
                <a:close/>
                <a:moveTo>
                  <a:pt x="719041" y="471678"/>
                </a:moveTo>
                <a:lnTo>
                  <a:pt x="711040" y="515303"/>
                </a:lnTo>
                <a:lnTo>
                  <a:pt x="754665" y="515303"/>
                </a:lnTo>
                <a:lnTo>
                  <a:pt x="762666" y="471678"/>
                </a:lnTo>
                <a:close/>
                <a:moveTo>
                  <a:pt x="2776441" y="458629"/>
                </a:moveTo>
                <a:lnTo>
                  <a:pt x="2776441" y="526447"/>
                </a:lnTo>
                <a:lnTo>
                  <a:pt x="2816637" y="526447"/>
                </a:lnTo>
                <a:lnTo>
                  <a:pt x="2816637" y="458629"/>
                </a:lnTo>
                <a:close/>
                <a:moveTo>
                  <a:pt x="2671952" y="458629"/>
                </a:moveTo>
                <a:lnTo>
                  <a:pt x="2671952" y="526447"/>
                </a:lnTo>
                <a:lnTo>
                  <a:pt x="2708528" y="526447"/>
                </a:lnTo>
                <a:lnTo>
                  <a:pt x="2708528" y="458629"/>
                </a:lnTo>
                <a:close/>
                <a:moveTo>
                  <a:pt x="3321081" y="427768"/>
                </a:moveTo>
                <a:lnTo>
                  <a:pt x="3321081" y="527876"/>
                </a:lnTo>
                <a:lnTo>
                  <a:pt x="3352990" y="527876"/>
                </a:lnTo>
                <a:lnTo>
                  <a:pt x="3352990" y="427768"/>
                </a:lnTo>
                <a:close/>
                <a:moveTo>
                  <a:pt x="3199733" y="427768"/>
                </a:moveTo>
                <a:lnTo>
                  <a:pt x="3199733" y="527876"/>
                </a:lnTo>
                <a:lnTo>
                  <a:pt x="3232022" y="527876"/>
                </a:lnTo>
                <a:lnTo>
                  <a:pt x="3232022" y="427768"/>
                </a:lnTo>
                <a:close/>
                <a:moveTo>
                  <a:pt x="988885" y="427577"/>
                </a:moveTo>
                <a:lnTo>
                  <a:pt x="1116520" y="427577"/>
                </a:lnTo>
                <a:lnTo>
                  <a:pt x="1108423" y="471678"/>
                </a:lnTo>
                <a:lnTo>
                  <a:pt x="1026889" y="471678"/>
                </a:lnTo>
                <a:lnTo>
                  <a:pt x="1018888" y="515398"/>
                </a:lnTo>
                <a:lnTo>
                  <a:pt x="1100215" y="515398"/>
                </a:lnTo>
                <a:lnTo>
                  <a:pt x="1091469" y="563309"/>
                </a:lnTo>
                <a:lnTo>
                  <a:pt x="963929" y="563309"/>
                </a:lnTo>
                <a:close/>
                <a:moveTo>
                  <a:pt x="834865" y="427577"/>
                </a:moveTo>
                <a:lnTo>
                  <a:pt x="970597" y="427577"/>
                </a:lnTo>
                <a:lnTo>
                  <a:pt x="945736" y="563309"/>
                </a:lnTo>
                <a:lnTo>
                  <a:pt x="810005" y="563309"/>
                </a:lnTo>
                <a:close/>
                <a:moveTo>
                  <a:pt x="681037" y="427577"/>
                </a:moveTo>
                <a:lnTo>
                  <a:pt x="816768" y="427577"/>
                </a:lnTo>
                <a:lnTo>
                  <a:pt x="791908" y="563309"/>
                </a:lnTo>
                <a:lnTo>
                  <a:pt x="656176" y="563309"/>
                </a:lnTo>
                <a:close/>
                <a:moveTo>
                  <a:pt x="2175414" y="418434"/>
                </a:moveTo>
                <a:lnTo>
                  <a:pt x="2175414" y="464154"/>
                </a:lnTo>
                <a:lnTo>
                  <a:pt x="2200179" y="464154"/>
                </a:lnTo>
                <a:close/>
                <a:moveTo>
                  <a:pt x="3019710" y="414433"/>
                </a:moveTo>
                <a:lnTo>
                  <a:pt x="3102578" y="414433"/>
                </a:lnTo>
                <a:lnTo>
                  <a:pt x="3102578" y="510540"/>
                </a:lnTo>
                <a:lnTo>
                  <a:pt x="3102768" y="510540"/>
                </a:lnTo>
                <a:cubicBezTo>
                  <a:pt x="3102768" y="580263"/>
                  <a:pt x="3029425" y="580454"/>
                  <a:pt x="3029425" y="580454"/>
                </a:cubicBezTo>
                <a:lnTo>
                  <a:pt x="3007042" y="580454"/>
                </a:lnTo>
                <a:lnTo>
                  <a:pt x="3007042" y="526257"/>
                </a:lnTo>
                <a:lnTo>
                  <a:pt x="3011900" y="526257"/>
                </a:lnTo>
                <a:cubicBezTo>
                  <a:pt x="3011900" y="526257"/>
                  <a:pt x="3020758" y="526733"/>
                  <a:pt x="3019710" y="518446"/>
                </a:cubicBezTo>
                <a:close/>
                <a:moveTo>
                  <a:pt x="2475071" y="414338"/>
                </a:moveTo>
                <a:lnTo>
                  <a:pt x="2557938" y="414338"/>
                </a:lnTo>
                <a:lnTo>
                  <a:pt x="2557938" y="510445"/>
                </a:lnTo>
                <a:lnTo>
                  <a:pt x="2558033" y="510445"/>
                </a:lnTo>
                <a:cubicBezTo>
                  <a:pt x="2558033" y="580168"/>
                  <a:pt x="2484691" y="580359"/>
                  <a:pt x="2484691" y="580359"/>
                </a:cubicBezTo>
                <a:lnTo>
                  <a:pt x="2462307" y="580359"/>
                </a:lnTo>
                <a:lnTo>
                  <a:pt x="2462307" y="526162"/>
                </a:lnTo>
                <a:lnTo>
                  <a:pt x="2467260" y="526162"/>
                </a:lnTo>
                <a:cubicBezTo>
                  <a:pt x="2467260" y="526162"/>
                  <a:pt x="2476118" y="526638"/>
                  <a:pt x="2475071" y="518351"/>
                </a:cubicBezTo>
                <a:close/>
                <a:moveTo>
                  <a:pt x="2672048" y="343186"/>
                </a:moveTo>
                <a:lnTo>
                  <a:pt x="2672048" y="408337"/>
                </a:lnTo>
                <a:lnTo>
                  <a:pt x="2708624" y="408337"/>
                </a:lnTo>
                <a:lnTo>
                  <a:pt x="2708624" y="343186"/>
                </a:lnTo>
                <a:close/>
                <a:moveTo>
                  <a:pt x="2776441" y="343091"/>
                </a:moveTo>
                <a:lnTo>
                  <a:pt x="2776441" y="408242"/>
                </a:lnTo>
                <a:lnTo>
                  <a:pt x="2816637" y="408242"/>
                </a:lnTo>
                <a:lnTo>
                  <a:pt x="2816637" y="343091"/>
                </a:lnTo>
                <a:close/>
                <a:moveTo>
                  <a:pt x="3009709" y="307848"/>
                </a:moveTo>
                <a:lnTo>
                  <a:pt x="3100387" y="320136"/>
                </a:lnTo>
                <a:lnTo>
                  <a:pt x="3099815" y="383667"/>
                </a:lnTo>
                <a:lnTo>
                  <a:pt x="3009709" y="370333"/>
                </a:lnTo>
                <a:close/>
                <a:moveTo>
                  <a:pt x="2464974" y="307753"/>
                </a:moveTo>
                <a:lnTo>
                  <a:pt x="2555652" y="320040"/>
                </a:lnTo>
                <a:lnTo>
                  <a:pt x="2555081" y="383572"/>
                </a:lnTo>
                <a:lnTo>
                  <a:pt x="2464974" y="370237"/>
                </a:lnTo>
                <a:close/>
                <a:moveTo>
                  <a:pt x="3321081" y="301086"/>
                </a:moveTo>
                <a:lnTo>
                  <a:pt x="3321081" y="373857"/>
                </a:lnTo>
                <a:lnTo>
                  <a:pt x="3352990" y="373857"/>
                </a:lnTo>
                <a:lnTo>
                  <a:pt x="3352990" y="301086"/>
                </a:lnTo>
                <a:close/>
                <a:moveTo>
                  <a:pt x="3199733" y="301086"/>
                </a:moveTo>
                <a:lnTo>
                  <a:pt x="3199733" y="373857"/>
                </a:lnTo>
                <a:lnTo>
                  <a:pt x="3232022" y="373857"/>
                </a:lnTo>
                <a:lnTo>
                  <a:pt x="3232022" y="301086"/>
                </a:lnTo>
                <a:close/>
                <a:moveTo>
                  <a:pt x="1638585" y="289846"/>
                </a:moveTo>
                <a:lnTo>
                  <a:pt x="1638585" y="488157"/>
                </a:lnTo>
                <a:lnTo>
                  <a:pt x="1715357" y="488157"/>
                </a:lnTo>
                <a:lnTo>
                  <a:pt x="1715357" y="289846"/>
                </a:lnTo>
                <a:close/>
                <a:moveTo>
                  <a:pt x="1465992" y="289846"/>
                </a:moveTo>
                <a:lnTo>
                  <a:pt x="1465992" y="488062"/>
                </a:lnTo>
                <a:lnTo>
                  <a:pt x="1542478" y="488062"/>
                </a:lnTo>
                <a:lnTo>
                  <a:pt x="1542478" y="289846"/>
                </a:lnTo>
                <a:close/>
                <a:moveTo>
                  <a:pt x="2027110" y="283941"/>
                </a:moveTo>
                <a:lnTo>
                  <a:pt x="2252471" y="283941"/>
                </a:lnTo>
                <a:lnTo>
                  <a:pt x="2252471" y="320707"/>
                </a:lnTo>
                <a:lnTo>
                  <a:pt x="2175414" y="320707"/>
                </a:lnTo>
                <a:lnTo>
                  <a:pt x="2175414" y="360045"/>
                </a:lnTo>
                <a:lnTo>
                  <a:pt x="2244947" y="360045"/>
                </a:lnTo>
                <a:lnTo>
                  <a:pt x="2244947" y="396717"/>
                </a:lnTo>
                <a:lnTo>
                  <a:pt x="2175414" y="396717"/>
                </a:lnTo>
                <a:lnTo>
                  <a:pt x="2175414" y="416148"/>
                </a:lnTo>
                <a:lnTo>
                  <a:pt x="2221610" y="416148"/>
                </a:lnTo>
                <a:lnTo>
                  <a:pt x="2247614" y="464154"/>
                </a:lnTo>
                <a:lnTo>
                  <a:pt x="2252471" y="464154"/>
                </a:lnTo>
                <a:lnTo>
                  <a:pt x="2252471" y="500920"/>
                </a:lnTo>
                <a:lnTo>
                  <a:pt x="2027110" y="500920"/>
                </a:lnTo>
                <a:lnTo>
                  <a:pt x="2027110" y="464154"/>
                </a:lnTo>
                <a:lnTo>
                  <a:pt x="2091023" y="464154"/>
                </a:lnTo>
                <a:lnTo>
                  <a:pt x="2091023" y="396717"/>
                </a:lnTo>
                <a:lnTo>
                  <a:pt x="2027110" y="396717"/>
                </a:lnTo>
                <a:lnTo>
                  <a:pt x="2027110" y="360045"/>
                </a:lnTo>
                <a:lnTo>
                  <a:pt x="2091023" y="360045"/>
                </a:lnTo>
                <a:lnTo>
                  <a:pt x="2091023" y="320707"/>
                </a:lnTo>
                <a:lnTo>
                  <a:pt x="2027110" y="320707"/>
                </a:lnTo>
                <a:close/>
                <a:moveTo>
                  <a:pt x="2003297" y="256413"/>
                </a:moveTo>
                <a:lnTo>
                  <a:pt x="2003297" y="530638"/>
                </a:lnTo>
                <a:lnTo>
                  <a:pt x="2273712" y="530638"/>
                </a:lnTo>
                <a:lnTo>
                  <a:pt x="2273712" y="256413"/>
                </a:lnTo>
                <a:close/>
                <a:moveTo>
                  <a:pt x="449579" y="247936"/>
                </a:moveTo>
                <a:lnTo>
                  <a:pt x="386143" y="608457"/>
                </a:lnTo>
                <a:lnTo>
                  <a:pt x="314038" y="608457"/>
                </a:lnTo>
                <a:lnTo>
                  <a:pt x="375379" y="260414"/>
                </a:lnTo>
                <a:cubicBezTo>
                  <a:pt x="287368" y="291084"/>
                  <a:pt x="224313" y="374809"/>
                  <a:pt x="224313" y="473202"/>
                </a:cubicBezTo>
                <a:cubicBezTo>
                  <a:pt x="224313" y="597599"/>
                  <a:pt x="325183" y="698468"/>
                  <a:pt x="449579" y="698468"/>
                </a:cubicBezTo>
                <a:cubicBezTo>
                  <a:pt x="523207" y="698468"/>
                  <a:pt x="588644" y="663131"/>
                  <a:pt x="629792" y="608457"/>
                </a:cubicBezTo>
                <a:lnTo>
                  <a:pt x="516921" y="608457"/>
                </a:lnTo>
                <a:close/>
                <a:moveTo>
                  <a:pt x="3009709" y="214504"/>
                </a:moveTo>
                <a:lnTo>
                  <a:pt x="3100387" y="226791"/>
                </a:lnTo>
                <a:lnTo>
                  <a:pt x="3099815" y="290322"/>
                </a:lnTo>
                <a:lnTo>
                  <a:pt x="3009709" y="276987"/>
                </a:lnTo>
                <a:close/>
                <a:moveTo>
                  <a:pt x="2464974" y="214408"/>
                </a:moveTo>
                <a:lnTo>
                  <a:pt x="2555652" y="226695"/>
                </a:lnTo>
                <a:lnTo>
                  <a:pt x="2555081" y="290227"/>
                </a:lnTo>
                <a:lnTo>
                  <a:pt x="2464974" y="276892"/>
                </a:lnTo>
                <a:close/>
                <a:moveTo>
                  <a:pt x="1952434" y="211360"/>
                </a:moveTo>
                <a:lnTo>
                  <a:pt x="2324861" y="211360"/>
                </a:lnTo>
                <a:cubicBezTo>
                  <a:pt x="2343911" y="211360"/>
                  <a:pt x="2359342" y="226791"/>
                  <a:pt x="2359342" y="245841"/>
                </a:cubicBezTo>
                <a:lnTo>
                  <a:pt x="2359342" y="541211"/>
                </a:lnTo>
                <a:cubicBezTo>
                  <a:pt x="2359342" y="560261"/>
                  <a:pt x="2343911" y="575691"/>
                  <a:pt x="2324861" y="575691"/>
                </a:cubicBezTo>
                <a:lnTo>
                  <a:pt x="1952434" y="575691"/>
                </a:lnTo>
                <a:cubicBezTo>
                  <a:pt x="1933384" y="575691"/>
                  <a:pt x="1917953" y="560261"/>
                  <a:pt x="1917953" y="541211"/>
                </a:cubicBezTo>
                <a:lnTo>
                  <a:pt x="1917953" y="245841"/>
                </a:lnTo>
                <a:cubicBezTo>
                  <a:pt x="1917953" y="226791"/>
                  <a:pt x="1933384" y="211360"/>
                  <a:pt x="1952434" y="211360"/>
                </a:cubicBezTo>
                <a:close/>
                <a:moveTo>
                  <a:pt x="2579750" y="206979"/>
                </a:moveTo>
                <a:lnTo>
                  <a:pt x="2648330" y="206979"/>
                </a:lnTo>
                <a:lnTo>
                  <a:pt x="2648330" y="223838"/>
                </a:lnTo>
                <a:lnTo>
                  <a:pt x="2901409" y="223838"/>
                </a:lnTo>
                <a:lnTo>
                  <a:pt x="2901409" y="267844"/>
                </a:lnTo>
                <a:lnTo>
                  <a:pt x="2646806" y="267844"/>
                </a:lnTo>
                <a:cubicBezTo>
                  <a:pt x="2643949" y="281845"/>
                  <a:pt x="2637567" y="291942"/>
                  <a:pt x="2629471" y="299371"/>
                </a:cubicBezTo>
                <a:lnTo>
                  <a:pt x="2857404" y="299371"/>
                </a:lnTo>
                <a:cubicBezTo>
                  <a:pt x="2877692" y="299371"/>
                  <a:pt x="2894075" y="315945"/>
                  <a:pt x="2894075" y="336424"/>
                </a:cubicBezTo>
                <a:lnTo>
                  <a:pt x="2894075" y="408337"/>
                </a:lnTo>
                <a:lnTo>
                  <a:pt x="2914173" y="408337"/>
                </a:lnTo>
                <a:lnTo>
                  <a:pt x="2914173" y="458725"/>
                </a:lnTo>
                <a:lnTo>
                  <a:pt x="2894075" y="458725"/>
                </a:lnTo>
                <a:lnTo>
                  <a:pt x="2894075" y="540354"/>
                </a:lnTo>
                <a:cubicBezTo>
                  <a:pt x="2894075" y="560833"/>
                  <a:pt x="2877692" y="577406"/>
                  <a:pt x="2857404" y="577406"/>
                </a:cubicBezTo>
                <a:lnTo>
                  <a:pt x="2629661" y="577406"/>
                </a:lnTo>
                <a:cubicBezTo>
                  <a:pt x="2609468" y="577406"/>
                  <a:pt x="2592990" y="560833"/>
                  <a:pt x="2592990" y="540354"/>
                </a:cubicBezTo>
                <a:lnTo>
                  <a:pt x="2592990" y="458725"/>
                </a:lnTo>
                <a:lnTo>
                  <a:pt x="2569082" y="458725"/>
                </a:lnTo>
                <a:lnTo>
                  <a:pt x="2569082" y="408337"/>
                </a:lnTo>
                <a:lnTo>
                  <a:pt x="2592990" y="408337"/>
                </a:lnTo>
                <a:lnTo>
                  <a:pt x="2592990" y="336424"/>
                </a:lnTo>
                <a:cubicBezTo>
                  <a:pt x="2592990" y="328422"/>
                  <a:pt x="2595466" y="320993"/>
                  <a:pt x="2599753" y="314992"/>
                </a:cubicBezTo>
                <a:cubicBezTo>
                  <a:pt x="2581084" y="320136"/>
                  <a:pt x="2564225" y="318612"/>
                  <a:pt x="2564225" y="318612"/>
                </a:cubicBezTo>
                <a:lnTo>
                  <a:pt x="2564225" y="282893"/>
                </a:lnTo>
                <a:cubicBezTo>
                  <a:pt x="2564225" y="282893"/>
                  <a:pt x="2579179" y="283369"/>
                  <a:pt x="2579750" y="262224"/>
                </a:cubicBezTo>
                <a:cubicBezTo>
                  <a:pt x="2579846" y="256318"/>
                  <a:pt x="2579750" y="206979"/>
                  <a:pt x="2579750" y="206979"/>
                </a:cubicBezTo>
                <a:close/>
                <a:moveTo>
                  <a:pt x="3232022" y="204312"/>
                </a:moveTo>
                <a:lnTo>
                  <a:pt x="3321081" y="204312"/>
                </a:lnTo>
                <a:lnTo>
                  <a:pt x="3321081" y="253842"/>
                </a:lnTo>
                <a:lnTo>
                  <a:pt x="3401853" y="253842"/>
                </a:lnTo>
                <a:cubicBezTo>
                  <a:pt x="3422141" y="253842"/>
                  <a:pt x="3438715" y="270320"/>
                  <a:pt x="3438715" y="290704"/>
                </a:cubicBezTo>
                <a:lnTo>
                  <a:pt x="3438715" y="540639"/>
                </a:lnTo>
                <a:cubicBezTo>
                  <a:pt x="3438715" y="560928"/>
                  <a:pt x="3422237" y="577501"/>
                  <a:pt x="3401853" y="577501"/>
                </a:cubicBezTo>
                <a:lnTo>
                  <a:pt x="3153822" y="577501"/>
                </a:lnTo>
                <a:cubicBezTo>
                  <a:pt x="3133534" y="577501"/>
                  <a:pt x="3116960" y="561023"/>
                  <a:pt x="3116960" y="540639"/>
                </a:cubicBezTo>
                <a:lnTo>
                  <a:pt x="3116960" y="290608"/>
                </a:lnTo>
                <a:cubicBezTo>
                  <a:pt x="3116960" y="270225"/>
                  <a:pt x="3133439" y="253746"/>
                  <a:pt x="3153822" y="253746"/>
                </a:cubicBezTo>
                <a:lnTo>
                  <a:pt x="3232022" y="253746"/>
                </a:lnTo>
                <a:close/>
                <a:moveTo>
                  <a:pt x="1542478" y="200978"/>
                </a:moveTo>
                <a:lnTo>
                  <a:pt x="1638585" y="200978"/>
                </a:lnTo>
                <a:lnTo>
                  <a:pt x="1638585" y="241078"/>
                </a:lnTo>
                <a:lnTo>
                  <a:pt x="1774126" y="241078"/>
                </a:lnTo>
                <a:cubicBezTo>
                  <a:pt x="1793652" y="241078"/>
                  <a:pt x="1809464" y="256890"/>
                  <a:pt x="1809464" y="276416"/>
                </a:cubicBezTo>
                <a:lnTo>
                  <a:pt x="1809464" y="506159"/>
                </a:lnTo>
                <a:cubicBezTo>
                  <a:pt x="1809464" y="525685"/>
                  <a:pt x="1793652" y="541497"/>
                  <a:pt x="1774126" y="541497"/>
                </a:cubicBezTo>
                <a:lnTo>
                  <a:pt x="1638585" y="541497"/>
                </a:lnTo>
                <a:lnTo>
                  <a:pt x="1638585" y="585312"/>
                </a:lnTo>
                <a:lnTo>
                  <a:pt x="1542478" y="585312"/>
                </a:lnTo>
                <a:lnTo>
                  <a:pt x="1542478" y="541497"/>
                </a:lnTo>
                <a:lnTo>
                  <a:pt x="1409890" y="541497"/>
                </a:lnTo>
                <a:cubicBezTo>
                  <a:pt x="1390364" y="541497"/>
                  <a:pt x="1374552" y="525685"/>
                  <a:pt x="1374552" y="506159"/>
                </a:cubicBezTo>
                <a:lnTo>
                  <a:pt x="1374552" y="276511"/>
                </a:lnTo>
                <a:cubicBezTo>
                  <a:pt x="1374552" y="256985"/>
                  <a:pt x="1390364" y="241173"/>
                  <a:pt x="1409890" y="241173"/>
                </a:cubicBezTo>
                <a:lnTo>
                  <a:pt x="1409890" y="241078"/>
                </a:lnTo>
                <a:lnTo>
                  <a:pt x="1542478" y="241078"/>
                </a:lnTo>
                <a:close/>
                <a:moveTo>
                  <a:pt x="421290" y="0"/>
                </a:moveTo>
                <a:lnTo>
                  <a:pt x="477583" y="0"/>
                </a:lnTo>
                <a:lnTo>
                  <a:pt x="498104" y="116325"/>
                </a:lnTo>
                <a:lnTo>
                  <a:pt x="517362" y="117768"/>
                </a:lnTo>
                <a:cubicBezTo>
                  <a:pt x="672318" y="141219"/>
                  <a:pt x="801303" y="243721"/>
                  <a:pt x="862394" y="382905"/>
                </a:cubicBezTo>
                <a:lnTo>
                  <a:pt x="739997" y="382905"/>
                </a:lnTo>
                <a:cubicBezTo>
                  <a:pt x="710994" y="289965"/>
                  <a:pt x="638913" y="216099"/>
                  <a:pt x="547063" y="184975"/>
                </a:cubicBezTo>
                <a:lnTo>
                  <a:pt x="508511" y="175317"/>
                </a:lnTo>
                <a:lnTo>
                  <a:pt x="512635" y="198692"/>
                </a:lnTo>
                <a:cubicBezTo>
                  <a:pt x="608266" y="220599"/>
                  <a:pt x="685132" y="291179"/>
                  <a:pt x="716374" y="383000"/>
                </a:cubicBezTo>
                <a:lnTo>
                  <a:pt x="655986" y="383000"/>
                </a:lnTo>
                <a:cubicBezTo>
                  <a:pt x="630840" y="325850"/>
                  <a:pt x="582834" y="280988"/>
                  <a:pt x="523493" y="260318"/>
                </a:cubicBezTo>
                <a:lnTo>
                  <a:pt x="576738" y="562070"/>
                </a:lnTo>
                <a:lnTo>
                  <a:pt x="601217" y="427482"/>
                </a:lnTo>
                <a:lnTo>
                  <a:pt x="662749" y="427482"/>
                </a:lnTo>
                <a:lnTo>
                  <a:pt x="629792" y="608362"/>
                </a:lnTo>
                <a:lnTo>
                  <a:pt x="696658" y="608362"/>
                </a:lnTo>
                <a:lnTo>
                  <a:pt x="696562" y="608457"/>
                </a:lnTo>
                <a:cubicBezTo>
                  <a:pt x="648747" y="695706"/>
                  <a:pt x="556069" y="754761"/>
                  <a:pt x="449579" y="754761"/>
                </a:cubicBezTo>
                <a:cubicBezTo>
                  <a:pt x="294036" y="754761"/>
                  <a:pt x="168020" y="628650"/>
                  <a:pt x="168020" y="473202"/>
                </a:cubicBezTo>
                <a:cubicBezTo>
                  <a:pt x="168020" y="339471"/>
                  <a:pt x="261270" y="227457"/>
                  <a:pt x="386333" y="198692"/>
                </a:cubicBezTo>
                <a:lnTo>
                  <a:pt x="390516" y="174919"/>
                </a:lnTo>
                <a:lnTo>
                  <a:pt x="388177" y="175155"/>
                </a:lnTo>
                <a:cubicBezTo>
                  <a:pt x="249563" y="203521"/>
                  <a:pt x="145352" y="326172"/>
                  <a:pt x="145352" y="473107"/>
                </a:cubicBezTo>
                <a:cubicBezTo>
                  <a:pt x="145352" y="641033"/>
                  <a:pt x="281559" y="777240"/>
                  <a:pt x="449485" y="777240"/>
                </a:cubicBezTo>
                <a:cubicBezTo>
                  <a:pt x="568928" y="777240"/>
                  <a:pt x="672179" y="708470"/>
                  <a:pt x="721995" y="608362"/>
                </a:cubicBezTo>
                <a:lnTo>
                  <a:pt x="897827" y="608362"/>
                </a:lnTo>
                <a:cubicBezTo>
                  <a:pt x="895255" y="634270"/>
                  <a:pt x="890492" y="659511"/>
                  <a:pt x="883730" y="683895"/>
                </a:cubicBezTo>
                <a:lnTo>
                  <a:pt x="883825" y="683895"/>
                </a:lnTo>
                <a:cubicBezTo>
                  <a:pt x="883825" y="683895"/>
                  <a:pt x="826770" y="686848"/>
                  <a:pt x="766096" y="710946"/>
                </a:cubicBezTo>
                <a:cubicBezTo>
                  <a:pt x="705422" y="734949"/>
                  <a:pt x="643795" y="772192"/>
                  <a:pt x="643795" y="772192"/>
                </a:cubicBezTo>
                <a:cubicBezTo>
                  <a:pt x="576358" y="817817"/>
                  <a:pt x="495110" y="844392"/>
                  <a:pt x="407575" y="844392"/>
                </a:cubicBezTo>
                <a:cubicBezTo>
                  <a:pt x="230981" y="844392"/>
                  <a:pt x="79058" y="737807"/>
                  <a:pt x="16097" y="584169"/>
                </a:cubicBezTo>
                <a:cubicBezTo>
                  <a:pt x="7144" y="565976"/>
                  <a:pt x="3810" y="534543"/>
                  <a:pt x="3810" y="513684"/>
                </a:cubicBezTo>
                <a:cubicBezTo>
                  <a:pt x="4667" y="500253"/>
                  <a:pt x="6287" y="478155"/>
                  <a:pt x="10382" y="462344"/>
                </a:cubicBezTo>
                <a:cubicBezTo>
                  <a:pt x="50471" y="287155"/>
                  <a:pt x="192728" y="150909"/>
                  <a:pt x="371047" y="119521"/>
                </a:cubicBezTo>
                <a:lnTo>
                  <a:pt x="400717" y="116934"/>
                </a:lnTo>
                <a:close/>
              </a:path>
            </a:pathLst>
          </a:custGeom>
          <a:solidFill>
            <a:schemeClr val="bg1"/>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userDrawn="1"/>
        </p:nvCxnSpPr>
        <p:spPr>
          <a:xfrm flipH="1">
            <a:off x="8957600" y="0"/>
            <a:ext cx="2017871" cy="3768013"/>
          </a:xfrm>
          <a:prstGeom prst="line">
            <a:avLst/>
          </a:prstGeom>
          <a:ln w="28575">
            <a:gradFill>
              <a:gsLst>
                <a:gs pos="71000">
                  <a:srgbClr val="6DC4FF"/>
                </a:gs>
                <a:gs pos="100000">
                  <a:srgbClr val="6DC4FF">
                    <a:alpha val="46000"/>
                  </a:srgbClr>
                </a:gs>
              </a:gsLst>
              <a:lin ang="5400000" scaled="1"/>
            </a:gradFill>
            <a:tailEnd type="non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V="1">
            <a:off x="7315200" y="5704252"/>
            <a:ext cx="637953" cy="1163691"/>
          </a:xfrm>
          <a:prstGeom prst="line">
            <a:avLst/>
          </a:prstGeom>
          <a:ln w="28575">
            <a:gradFill>
              <a:gsLst>
                <a:gs pos="72000">
                  <a:srgbClr val="6DC4FF"/>
                </a:gs>
                <a:gs pos="100000">
                  <a:srgbClr val="6DC4FF">
                    <a:alpha val="12000"/>
                  </a:srgbClr>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6" name="标题 1"/>
          <p:cNvSpPr>
            <a:spLocks noGrp="1"/>
          </p:cNvSpPr>
          <p:nvPr>
            <p:ph type="ctrTitle" hasCustomPrompt="1"/>
          </p:nvPr>
        </p:nvSpPr>
        <p:spPr>
          <a:xfrm>
            <a:off x="1184275" y="2105216"/>
            <a:ext cx="4470400" cy="827615"/>
          </a:xfrm>
          <a:prstGeom prst="rect">
            <a:avLst/>
          </a:prstGeom>
        </p:spPr>
        <p:txBody>
          <a:bodyPr anchor="b">
            <a:normAutofit/>
          </a:bodyPr>
          <a:lstStyle>
            <a:lvl1pPr algn="l">
              <a:lnSpc>
                <a:spcPct val="100000"/>
              </a:lnSpc>
              <a:defRPr lang="zh-CN" altLang="en-US" sz="4400" b="1" kern="1200" spc="600" dirty="0">
                <a:ln w="6350">
                  <a:noFill/>
                </a:ln>
                <a:solidFill>
                  <a:schemeClr val="bg1"/>
                </a:solidFill>
                <a:latin typeface="Arial" panose="020B0604020202020204" pitchFamily="34" charset="0"/>
                <a:ea typeface="微软雅黑" panose="020B0503020204020204" pitchFamily="34" charset="-122"/>
                <a:cs typeface="+mn-ea"/>
              </a:defRPr>
            </a:lvl1pPr>
          </a:lstStyle>
          <a:p>
            <a:pPr algn="dist"/>
            <a:r>
              <a:rPr lang="zh-CN" altLang="en-US" dirty="0">
                <a:latin typeface="微软雅黑" panose="020B0503020204020204" pitchFamily="34" charset="-122"/>
                <a:sym typeface="微软雅黑" panose="020B0503020204020204" pitchFamily="34" charset="-122"/>
              </a:rPr>
              <a:t>主题模板一</a:t>
            </a:r>
          </a:p>
        </p:txBody>
      </p:sp>
      <p:sp>
        <p:nvSpPr>
          <p:cNvPr id="17" name="副标题 2"/>
          <p:cNvSpPr>
            <a:spLocks noGrp="1"/>
          </p:cNvSpPr>
          <p:nvPr>
            <p:ph type="subTitle" idx="1" hasCustomPrompt="1"/>
          </p:nvPr>
        </p:nvSpPr>
        <p:spPr>
          <a:xfrm>
            <a:off x="894434" y="3644453"/>
            <a:ext cx="5741756" cy="365123"/>
          </a:xfrm>
          <a:prstGeom prst="rect">
            <a:avLst/>
          </a:prstGeom>
        </p:spPr>
        <p:txBody>
          <a:bodyPr>
            <a:normAutofit/>
          </a:bodyPr>
          <a:lstStyle>
            <a:lvl1pPr marL="0" indent="0" algn="l" defTabSz="914400" rtl="0" eaLnBrk="1" latinLnBrk="0" hangingPunct="1">
              <a:lnSpc>
                <a:spcPct val="100000"/>
              </a:lnSpc>
              <a:spcBef>
                <a:spcPts val="0"/>
              </a:spcBef>
              <a:buNone/>
              <a:defRPr lang="zh-CN" altLang="en-US" sz="1600" kern="1200" spc="300" dirty="0">
                <a:solidFill>
                  <a:schemeClr val="bg1"/>
                </a:solidFill>
                <a:latin typeface="Arial" panose="020B0604020202020204" pitchFamily="34" charset="0"/>
                <a:ea typeface="微软雅黑" panose="020B0503020204020204" pitchFamily="34" charset="-122"/>
                <a:cs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在此输入副标题</a:t>
            </a:r>
          </a:p>
        </p:txBody>
      </p:sp>
      <p:sp>
        <p:nvSpPr>
          <p:cNvPr id="18" name="日期占位符 3"/>
          <p:cNvSpPr>
            <a:spLocks noGrp="1"/>
          </p:cNvSpPr>
          <p:nvPr>
            <p:ph type="dt" sz="half" idx="10"/>
          </p:nvPr>
        </p:nvSpPr>
        <p:spPr>
          <a:xfrm>
            <a:off x="894434" y="5521690"/>
            <a:ext cx="2611994" cy="365125"/>
          </a:xfrm>
          <a:prstGeom prst="rect">
            <a:avLst/>
          </a:prstGeom>
        </p:spPr>
        <p:txBody>
          <a:bodyPr lIns="180000"/>
          <a:lstStyle>
            <a:lvl1pPr>
              <a:defRPr sz="1200" spc="3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副标题 2"/>
          <p:cNvSpPr txBox="1"/>
          <p:nvPr userDrawn="1"/>
        </p:nvSpPr>
        <p:spPr>
          <a:xfrm>
            <a:off x="894433" y="4903796"/>
            <a:ext cx="2549411" cy="477521"/>
          </a:xfrm>
          <a:prstGeom prst="roundRect">
            <a:avLst>
              <a:gd name="adj" fmla="val 50000"/>
            </a:avLst>
          </a:prstGeom>
          <a:solidFill>
            <a:srgbClr val="DE002B"/>
          </a:solidFill>
        </p:spPr>
        <p:txBody>
          <a:bodyPr vert="horz" lIns="90000" tIns="0" rIns="9144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bg1"/>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微软雅黑" panose="020B0503020204020204" pitchFamily="34" charset="-122"/>
                <a:ea typeface="微软雅黑" panose="020B0503020204020204" pitchFamily="34"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微软雅黑" panose="020B0503020204020204" pitchFamily="34" charset="-122"/>
                <a:ea typeface="微软雅黑" panose="020B0503020204020204" pitchFamily="34"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微软雅黑" panose="020B0503020204020204" pitchFamily="34" charset="-122"/>
                <a:ea typeface="微软雅黑" panose="020B0503020204020204" pitchFamily="34"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spcBef>
                <a:spcPts val="0"/>
              </a:spcBef>
            </a:pPr>
            <a:endParaRPr lang="zh-CN" altLang="en-US" sz="1800" dirty="0">
              <a:latin typeface="微软雅黑" panose="020B0503020204020204" pitchFamily="34" charset="-122"/>
              <a:ea typeface="微软雅黑" panose="020B0503020204020204" pitchFamily="34" charset="-122"/>
            </a:endParaRPr>
          </a:p>
        </p:txBody>
      </p:sp>
      <p:sp>
        <p:nvSpPr>
          <p:cNvPr id="20" name="椭圆 19"/>
          <p:cNvSpPr/>
          <p:nvPr userDrawn="1"/>
        </p:nvSpPr>
        <p:spPr>
          <a:xfrm>
            <a:off x="3013059" y="4958408"/>
            <a:ext cx="368299" cy="3682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srgbClr val="F6851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L 形 20"/>
          <p:cNvSpPr/>
          <p:nvPr userDrawn="1"/>
        </p:nvSpPr>
        <p:spPr>
          <a:xfrm rot="13500000">
            <a:off x="3072748" y="5047307"/>
            <a:ext cx="190500" cy="190500"/>
          </a:xfrm>
          <a:prstGeom prst="corner">
            <a:avLst>
              <a:gd name="adj1" fmla="val 27725"/>
              <a:gd name="adj2" fmla="val 28416"/>
            </a:avLst>
          </a:prstGeom>
          <a:solidFill>
            <a:srgbClr val="E3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文本占位符 2"/>
          <p:cNvSpPr>
            <a:spLocks noGrp="1"/>
          </p:cNvSpPr>
          <p:nvPr>
            <p:ph type="body" idx="12" hasCustomPrompt="1"/>
          </p:nvPr>
        </p:nvSpPr>
        <p:spPr>
          <a:xfrm>
            <a:off x="894434" y="4903796"/>
            <a:ext cx="2611994" cy="477521"/>
          </a:xfrm>
          <a:prstGeom prst="rect">
            <a:avLst/>
          </a:prstGeom>
        </p:spPr>
        <p:txBody>
          <a:bodyPr lIns="180000" anchor="ctr" anchorCtr="0">
            <a:normAutofit/>
          </a:bodyPr>
          <a:lstStyle>
            <a:lvl1pPr marL="0" indent="0">
              <a:lnSpc>
                <a:spcPct val="100000"/>
              </a:lnSpc>
              <a:spcBef>
                <a:spcPts val="0"/>
              </a:spcBef>
              <a:buNone/>
              <a:defRPr sz="1800">
                <a:solidFill>
                  <a:schemeClr val="bg1"/>
                </a:solidFill>
                <a:latin typeface="微软雅黑" panose="020B0503020204020204" pitchFamily="34" charset="-122"/>
                <a:ea typeface="微软雅黑" panose="020B0503020204020204" pitchFamily="34" charset="-122"/>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dirty="0"/>
              <a:t>汇报人：</a:t>
            </a:r>
            <a:r>
              <a:rPr lang="en-US" altLang="zh-CN" dirty="0"/>
              <a:t>XXX</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图片与标题">
    <p:spTree>
      <p:nvGrpSpPr>
        <p:cNvPr id="1" name=""/>
        <p:cNvGrpSpPr/>
        <p:nvPr/>
      </p:nvGrpSpPr>
      <p:grpSpPr>
        <a:xfrm>
          <a:off x="0" y="0"/>
          <a:ext cx="0" cy="0"/>
          <a:chOff x="0" y="0"/>
          <a:chExt cx="0" cy="0"/>
        </a:xfrm>
      </p:grpSpPr>
      <p:pic>
        <p:nvPicPr>
          <p:cNvPr id="76" name="图形 4"/>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radius="100"/>
                    </a14:imgEffect>
                  </a14:imgLayer>
                </a14:imgProps>
              </a:ext>
            </a:extLst>
          </a:blip>
          <a:srcRect l="662" r="1"/>
          <a:stretch>
            <a:fillRect/>
          </a:stretch>
        </p:blipFill>
        <p:spPr>
          <a:xfrm flipH="1">
            <a:off x="0" y="0"/>
            <a:ext cx="12192000" cy="6858000"/>
          </a:xfrm>
          <a:custGeom>
            <a:avLst/>
            <a:gdLst>
              <a:gd name="connsiteX0" fmla="*/ -480 w 9145828"/>
              <a:gd name="connsiteY0" fmla="*/ -276 h 5135121"/>
              <a:gd name="connsiteX1" fmla="*/ 9145349 w 9145828"/>
              <a:gd name="connsiteY1" fmla="*/ -276 h 5135121"/>
              <a:gd name="connsiteX2" fmla="*/ 9145349 w 9145828"/>
              <a:gd name="connsiteY2" fmla="*/ 5134846 h 5135121"/>
              <a:gd name="connsiteX3" fmla="*/ -480 w 9145828"/>
              <a:gd name="connsiteY3" fmla="*/ 5134846 h 5135121"/>
            </a:gdLst>
            <a:ahLst/>
            <a:cxnLst>
              <a:cxn ang="0">
                <a:pos x="connsiteX0" y="connsiteY0"/>
              </a:cxn>
              <a:cxn ang="0">
                <a:pos x="connsiteX1" y="connsiteY1"/>
              </a:cxn>
              <a:cxn ang="0">
                <a:pos x="connsiteX2" y="connsiteY2"/>
              </a:cxn>
              <a:cxn ang="0">
                <a:pos x="connsiteX3" y="connsiteY3"/>
              </a:cxn>
            </a:cxnLst>
            <a:rect l="l" t="t" r="r" b="b"/>
            <a:pathLst>
              <a:path w="9145828" h="5135121">
                <a:moveTo>
                  <a:pt x="-480" y="-276"/>
                </a:moveTo>
                <a:lnTo>
                  <a:pt x="9145349" y="-276"/>
                </a:lnTo>
                <a:lnTo>
                  <a:pt x="9145349" y="5134846"/>
                </a:lnTo>
                <a:lnTo>
                  <a:pt x="-480" y="5134846"/>
                </a:lnTo>
                <a:close/>
              </a:path>
            </a:pathLst>
          </a:custGeom>
        </p:spPr>
      </p:pic>
      <p:grpSp>
        <p:nvGrpSpPr>
          <p:cNvPr id="77" name="组合 76"/>
          <p:cNvGrpSpPr/>
          <p:nvPr userDrawn="1"/>
        </p:nvGrpSpPr>
        <p:grpSpPr>
          <a:xfrm>
            <a:off x="10373526" y="317823"/>
            <a:ext cx="1305528" cy="384911"/>
            <a:chOff x="699543" y="161381"/>
            <a:chExt cx="3438714" cy="1013840"/>
          </a:xfrm>
        </p:grpSpPr>
        <p:sp>
          <p:nvSpPr>
            <p:cNvPr id="78" name="任意多边形: 形状 16"/>
            <p:cNvSpPr/>
            <p:nvPr/>
          </p:nvSpPr>
          <p:spPr>
            <a:xfrm>
              <a:off x="3789452"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376 w 343471"/>
                <a:gd name="connsiteY6" fmla="*/ 0 h 274700"/>
                <a:gd name="connsiteX7" fmla="*/ 343376 w 343471"/>
                <a:gd name="connsiteY7" fmla="*/ 79629 h 274700"/>
                <a:gd name="connsiteX8" fmla="*/ 114491 w 343471"/>
                <a:gd name="connsiteY8" fmla="*/ 79629 h 274700"/>
                <a:gd name="connsiteX9" fmla="*/ 91630 w 343471"/>
                <a:gd name="connsiteY9" fmla="*/ 102203 h 274700"/>
                <a:gd name="connsiteX10" fmla="*/ 91630 w 343471"/>
                <a:gd name="connsiteY10" fmla="*/ 172307 h 274700"/>
                <a:gd name="connsiteX11" fmla="*/ 114491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8" y="274701"/>
                    <a:pt x="0" y="233648"/>
                    <a:pt x="0" y="183071"/>
                  </a:cubicBezTo>
                  <a:lnTo>
                    <a:pt x="0" y="91535"/>
                  </a:lnTo>
                  <a:cubicBezTo>
                    <a:pt x="95" y="41148"/>
                    <a:pt x="40862" y="190"/>
                    <a:pt x="91535" y="0"/>
                  </a:cubicBezTo>
                  <a:lnTo>
                    <a:pt x="343376" y="0"/>
                  </a:lnTo>
                  <a:lnTo>
                    <a:pt x="343376" y="79629"/>
                  </a:lnTo>
                  <a:lnTo>
                    <a:pt x="114491" y="79629"/>
                  </a:lnTo>
                  <a:cubicBezTo>
                    <a:pt x="101822" y="79629"/>
                    <a:pt x="91630" y="89535"/>
                    <a:pt x="91630" y="102203"/>
                  </a:cubicBezTo>
                  <a:lnTo>
                    <a:pt x="91630" y="172307"/>
                  </a:lnTo>
                  <a:cubicBezTo>
                    <a:pt x="91345" y="184975"/>
                    <a:pt x="101918" y="195167"/>
                    <a:pt x="114491"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9" name="任意多边形: 形状 17"/>
            <p:cNvSpPr/>
            <p:nvPr/>
          </p:nvSpPr>
          <p:spPr>
            <a:xfrm>
              <a:off x="2919436"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584 h 274701"/>
                <a:gd name="connsiteX5" fmla="*/ 114588 w 366334"/>
                <a:gd name="connsiteY5" fmla="*/ 79629 h 274701"/>
                <a:gd name="connsiteX6" fmla="*/ 252129 w 366334"/>
                <a:gd name="connsiteY6" fmla="*/ 79629 h 274701"/>
                <a:gd name="connsiteX7" fmla="*/ 274894 w 366334"/>
                <a:gd name="connsiteY7" fmla="*/ 102489 h 274701"/>
                <a:gd name="connsiteX8" fmla="*/ 274894 w 366334"/>
                <a:gd name="connsiteY8" fmla="*/ 172212 h 274701"/>
                <a:gd name="connsiteX9" fmla="*/ 366334 w 366334"/>
                <a:gd name="connsiteY9" fmla="*/ 183166 h 274701"/>
                <a:gd name="connsiteX10" fmla="*/ 366334 w 366334"/>
                <a:gd name="connsiteY10" fmla="*/ 91631 h 274701"/>
                <a:gd name="connsiteX11" fmla="*/ 274704 w 366334"/>
                <a:gd name="connsiteY11" fmla="*/ 0 h 274701"/>
                <a:gd name="connsiteX12" fmla="*/ 91633 w 366334"/>
                <a:gd name="connsiteY12" fmla="*/ 0 h 274701"/>
                <a:gd name="connsiteX13" fmla="*/ 3 w 366334"/>
                <a:gd name="connsiteY13" fmla="*/ 91535 h 274701"/>
                <a:gd name="connsiteX14" fmla="*/ 3 w 366334"/>
                <a:gd name="connsiteY14" fmla="*/ 183166 h 274701"/>
                <a:gd name="connsiteX15" fmla="*/ 91538 w 366334"/>
                <a:gd name="connsiteY15" fmla="*/ 274701 h 274701"/>
                <a:gd name="connsiteX16" fmla="*/ 274704 w 366334"/>
                <a:gd name="connsiteY16" fmla="*/ 274701 h 274701"/>
                <a:gd name="connsiteX17" fmla="*/ 366334 w 366334"/>
                <a:gd name="connsiteY17"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584"/>
                  </a:lnTo>
                  <a:cubicBezTo>
                    <a:pt x="91728" y="89916"/>
                    <a:pt x="101634" y="79629"/>
                    <a:pt x="114588" y="79629"/>
                  </a:cubicBezTo>
                  <a:lnTo>
                    <a:pt x="252129" y="79629"/>
                  </a:lnTo>
                  <a:cubicBezTo>
                    <a:pt x="264798" y="79629"/>
                    <a:pt x="274894" y="89916"/>
                    <a:pt x="274894" y="102489"/>
                  </a:cubicBezTo>
                  <a:lnTo>
                    <a:pt x="274894" y="172212"/>
                  </a:lnTo>
                  <a:close/>
                  <a:moveTo>
                    <a:pt x="366334" y="183166"/>
                  </a:moveTo>
                  <a:lnTo>
                    <a:pt x="366334" y="91631"/>
                  </a:lnTo>
                  <a:cubicBezTo>
                    <a:pt x="366334" y="41053"/>
                    <a:pt x="325281" y="0"/>
                    <a:pt x="274704"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334" y="233648"/>
                    <a:pt x="366334" y="183071"/>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0" name="任意多边形: 形状 18"/>
            <p:cNvSpPr/>
            <p:nvPr/>
          </p:nvSpPr>
          <p:spPr>
            <a:xfrm>
              <a:off x="3354348"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394 h 274701"/>
                <a:gd name="connsiteX5" fmla="*/ 91728 w 366334"/>
                <a:gd name="connsiteY5" fmla="*/ 102394 h 274701"/>
                <a:gd name="connsiteX6" fmla="*/ 91728 w 366334"/>
                <a:gd name="connsiteY6" fmla="*/ 102394 h 274701"/>
                <a:gd name="connsiteX7" fmla="*/ 114588 w 366334"/>
                <a:gd name="connsiteY7" fmla="*/ 79629 h 274701"/>
                <a:gd name="connsiteX8" fmla="*/ 252034 w 366334"/>
                <a:gd name="connsiteY8" fmla="*/ 79629 h 274701"/>
                <a:gd name="connsiteX9" fmla="*/ 274799 w 366334"/>
                <a:gd name="connsiteY9" fmla="*/ 102489 h 274701"/>
                <a:gd name="connsiteX10" fmla="*/ 274799 w 366334"/>
                <a:gd name="connsiteY10" fmla="*/ 172212 h 274701"/>
                <a:gd name="connsiteX11" fmla="*/ 366334 w 366334"/>
                <a:gd name="connsiteY11" fmla="*/ 183166 h 274701"/>
                <a:gd name="connsiteX12" fmla="*/ 366334 w 366334"/>
                <a:gd name="connsiteY12" fmla="*/ 91631 h 274701"/>
                <a:gd name="connsiteX13" fmla="*/ 274799 w 366334"/>
                <a:gd name="connsiteY13" fmla="*/ 0 h 274701"/>
                <a:gd name="connsiteX14" fmla="*/ 91633 w 366334"/>
                <a:gd name="connsiteY14" fmla="*/ 0 h 274701"/>
                <a:gd name="connsiteX15" fmla="*/ 3 w 366334"/>
                <a:gd name="connsiteY15" fmla="*/ 91535 h 274701"/>
                <a:gd name="connsiteX16" fmla="*/ 3 w 366334"/>
                <a:gd name="connsiteY16" fmla="*/ 183166 h 274701"/>
                <a:gd name="connsiteX17" fmla="*/ 91538 w 366334"/>
                <a:gd name="connsiteY17" fmla="*/ 274701 h 274701"/>
                <a:gd name="connsiteX18" fmla="*/ 274704 w 366334"/>
                <a:gd name="connsiteY18" fmla="*/ 274701 h 274701"/>
                <a:gd name="connsiteX19" fmla="*/ 366239 w 366334"/>
                <a:gd name="connsiteY19"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394"/>
                  </a:lnTo>
                  <a:lnTo>
                    <a:pt x="91728" y="102394"/>
                  </a:lnTo>
                  <a:lnTo>
                    <a:pt x="91728" y="102394"/>
                  </a:lnTo>
                  <a:cubicBezTo>
                    <a:pt x="91823" y="89821"/>
                    <a:pt x="101634" y="79629"/>
                    <a:pt x="114588" y="79629"/>
                  </a:cubicBezTo>
                  <a:lnTo>
                    <a:pt x="252034" y="79629"/>
                  </a:lnTo>
                  <a:cubicBezTo>
                    <a:pt x="264702" y="79629"/>
                    <a:pt x="274799" y="89916"/>
                    <a:pt x="274799" y="102489"/>
                  </a:cubicBezTo>
                  <a:lnTo>
                    <a:pt x="274799" y="172212"/>
                  </a:lnTo>
                  <a:close/>
                  <a:moveTo>
                    <a:pt x="366334" y="183166"/>
                  </a:moveTo>
                  <a:lnTo>
                    <a:pt x="366334" y="91631"/>
                  </a:lnTo>
                  <a:cubicBezTo>
                    <a:pt x="366334" y="41053"/>
                    <a:pt x="325377" y="0"/>
                    <a:pt x="274799"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239" y="233648"/>
                    <a:pt x="366239" y="183071"/>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1" name="任意多边形: 形状 19"/>
            <p:cNvSpPr/>
            <p:nvPr/>
          </p:nvSpPr>
          <p:spPr>
            <a:xfrm>
              <a:off x="2495862" y="812224"/>
              <a:ext cx="354806" cy="274700"/>
            </a:xfrm>
            <a:custGeom>
              <a:avLst/>
              <a:gdLst>
                <a:gd name="connsiteX0" fmla="*/ 263271 w 354806"/>
                <a:gd name="connsiteY0" fmla="*/ 102584 h 274700"/>
                <a:gd name="connsiteX1" fmla="*/ 263271 w 354806"/>
                <a:gd name="connsiteY1" fmla="*/ 274701 h 274700"/>
                <a:gd name="connsiteX2" fmla="*/ 354806 w 354806"/>
                <a:gd name="connsiteY2" fmla="*/ 274701 h 274700"/>
                <a:gd name="connsiteX3" fmla="*/ 354806 w 354806"/>
                <a:gd name="connsiteY3" fmla="*/ 91535 h 274700"/>
                <a:gd name="connsiteX4" fmla="*/ 263271 w 354806"/>
                <a:gd name="connsiteY4" fmla="*/ 0 h 274700"/>
                <a:gd name="connsiteX5" fmla="*/ 0 w 354806"/>
                <a:gd name="connsiteY5" fmla="*/ 0 h 274700"/>
                <a:gd name="connsiteX6" fmla="*/ 0 w 354806"/>
                <a:gd name="connsiteY6" fmla="*/ 274701 h 274700"/>
                <a:gd name="connsiteX7" fmla="*/ 91535 w 354806"/>
                <a:gd name="connsiteY7" fmla="*/ 274701 h 274700"/>
                <a:gd name="connsiteX8" fmla="*/ 91535 w 354806"/>
                <a:gd name="connsiteY8" fmla="*/ 79629 h 274700"/>
                <a:gd name="connsiteX9" fmla="*/ 240411 w 354806"/>
                <a:gd name="connsiteY9" fmla="*/ 79629 h 274700"/>
                <a:gd name="connsiteX10" fmla="*/ 263271 w 354806"/>
                <a:gd name="connsiteY10" fmla="*/ 102584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806" h="274700">
                  <a:moveTo>
                    <a:pt x="263271" y="102584"/>
                  </a:moveTo>
                  <a:lnTo>
                    <a:pt x="263271" y="274701"/>
                  </a:lnTo>
                  <a:lnTo>
                    <a:pt x="354806" y="274701"/>
                  </a:lnTo>
                  <a:lnTo>
                    <a:pt x="354806" y="91535"/>
                  </a:lnTo>
                  <a:cubicBezTo>
                    <a:pt x="354806" y="40957"/>
                    <a:pt x="313849" y="0"/>
                    <a:pt x="263271" y="0"/>
                  </a:cubicBezTo>
                  <a:lnTo>
                    <a:pt x="0" y="0"/>
                  </a:lnTo>
                  <a:lnTo>
                    <a:pt x="0" y="274701"/>
                  </a:lnTo>
                  <a:lnTo>
                    <a:pt x="91535" y="274701"/>
                  </a:lnTo>
                  <a:lnTo>
                    <a:pt x="91535" y="79629"/>
                  </a:lnTo>
                  <a:lnTo>
                    <a:pt x="240411" y="79629"/>
                  </a:lnTo>
                  <a:cubicBezTo>
                    <a:pt x="253079" y="79629"/>
                    <a:pt x="263271" y="89916"/>
                    <a:pt x="263271" y="102584"/>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任意多边形: 形状 20"/>
            <p:cNvSpPr/>
            <p:nvPr/>
          </p:nvSpPr>
          <p:spPr>
            <a:xfrm>
              <a:off x="2072381"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471 w 343471"/>
                <a:gd name="connsiteY6" fmla="*/ 0 h 274700"/>
                <a:gd name="connsiteX7" fmla="*/ 343471 w 343471"/>
                <a:gd name="connsiteY7" fmla="*/ 79629 h 274700"/>
                <a:gd name="connsiteX8" fmla="*/ 114490 w 343471"/>
                <a:gd name="connsiteY8" fmla="*/ 79629 h 274700"/>
                <a:gd name="connsiteX9" fmla="*/ 91630 w 343471"/>
                <a:gd name="connsiteY9" fmla="*/ 102203 h 274700"/>
                <a:gd name="connsiteX10" fmla="*/ 91630 w 343471"/>
                <a:gd name="connsiteY10" fmla="*/ 172307 h 274700"/>
                <a:gd name="connsiteX11" fmla="*/ 114490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7" y="274701"/>
                    <a:pt x="0" y="233648"/>
                    <a:pt x="0" y="183071"/>
                  </a:cubicBezTo>
                  <a:lnTo>
                    <a:pt x="0" y="91535"/>
                  </a:lnTo>
                  <a:cubicBezTo>
                    <a:pt x="0" y="41148"/>
                    <a:pt x="40862" y="190"/>
                    <a:pt x="91535" y="0"/>
                  </a:cubicBezTo>
                  <a:lnTo>
                    <a:pt x="343471" y="0"/>
                  </a:lnTo>
                  <a:lnTo>
                    <a:pt x="343471" y="79629"/>
                  </a:lnTo>
                  <a:lnTo>
                    <a:pt x="114490" y="79629"/>
                  </a:lnTo>
                  <a:cubicBezTo>
                    <a:pt x="101822" y="79629"/>
                    <a:pt x="91630" y="89535"/>
                    <a:pt x="91630" y="102203"/>
                  </a:cubicBezTo>
                  <a:lnTo>
                    <a:pt x="91630" y="172307"/>
                  </a:lnTo>
                  <a:cubicBezTo>
                    <a:pt x="91345" y="184975"/>
                    <a:pt x="101917" y="195167"/>
                    <a:pt x="114490"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3" name="任意多边形: 形状 21"/>
            <p:cNvSpPr/>
            <p:nvPr/>
          </p:nvSpPr>
          <p:spPr>
            <a:xfrm>
              <a:off x="2074095" y="362358"/>
              <a:ext cx="2064162" cy="384333"/>
            </a:xfrm>
            <a:custGeom>
              <a:avLst/>
              <a:gdLst>
                <a:gd name="connsiteX0" fmla="*/ 1635157 w 2064162"/>
                <a:gd name="connsiteY0" fmla="*/ 106870 h 384333"/>
                <a:gd name="connsiteX1" fmla="*/ 1725835 w 2064162"/>
                <a:gd name="connsiteY1" fmla="*/ 119158 h 384333"/>
                <a:gd name="connsiteX2" fmla="*/ 1725263 w 2064162"/>
                <a:gd name="connsiteY2" fmla="*/ 182689 h 384333"/>
                <a:gd name="connsiteX3" fmla="*/ 1635157 w 2064162"/>
                <a:gd name="connsiteY3" fmla="*/ 169355 h 384333"/>
                <a:gd name="connsiteX4" fmla="*/ 1635157 w 2064162"/>
                <a:gd name="connsiteY4" fmla="*/ 106870 h 384333"/>
                <a:gd name="connsiteX5" fmla="*/ 1635157 w 2064162"/>
                <a:gd name="connsiteY5" fmla="*/ 13526 h 384333"/>
                <a:gd name="connsiteX6" fmla="*/ 1725835 w 2064162"/>
                <a:gd name="connsiteY6" fmla="*/ 25813 h 384333"/>
                <a:gd name="connsiteX7" fmla="*/ 1725263 w 2064162"/>
                <a:gd name="connsiteY7" fmla="*/ 89344 h 384333"/>
                <a:gd name="connsiteX8" fmla="*/ 1635157 w 2064162"/>
                <a:gd name="connsiteY8" fmla="*/ 76009 h 384333"/>
                <a:gd name="connsiteX9" fmla="*/ 1635157 w 2064162"/>
                <a:gd name="connsiteY9" fmla="*/ 13526 h 384333"/>
                <a:gd name="connsiteX10" fmla="*/ 1857470 w 2064162"/>
                <a:gd name="connsiteY10" fmla="*/ 3334 h 384333"/>
                <a:gd name="connsiteX11" fmla="*/ 1946529 w 2064162"/>
                <a:gd name="connsiteY11" fmla="*/ 3334 h 384333"/>
                <a:gd name="connsiteX12" fmla="*/ 1946529 w 2064162"/>
                <a:gd name="connsiteY12" fmla="*/ 52864 h 384333"/>
                <a:gd name="connsiteX13" fmla="*/ 2027301 w 2064162"/>
                <a:gd name="connsiteY13" fmla="*/ 52864 h 384333"/>
                <a:gd name="connsiteX14" fmla="*/ 2064163 w 2064162"/>
                <a:gd name="connsiteY14" fmla="*/ 89726 h 384333"/>
                <a:gd name="connsiteX15" fmla="*/ 2064163 w 2064162"/>
                <a:gd name="connsiteY15" fmla="*/ 339661 h 384333"/>
                <a:gd name="connsiteX16" fmla="*/ 2027301 w 2064162"/>
                <a:gd name="connsiteY16" fmla="*/ 376523 h 384333"/>
                <a:gd name="connsiteX17" fmla="*/ 1779270 w 2064162"/>
                <a:gd name="connsiteY17" fmla="*/ 376523 h 384333"/>
                <a:gd name="connsiteX18" fmla="*/ 1742408 w 2064162"/>
                <a:gd name="connsiteY18" fmla="*/ 339661 h 384333"/>
                <a:gd name="connsiteX19" fmla="*/ 1742408 w 2064162"/>
                <a:gd name="connsiteY19" fmla="*/ 89630 h 384333"/>
                <a:gd name="connsiteX20" fmla="*/ 1779270 w 2064162"/>
                <a:gd name="connsiteY20" fmla="*/ 52768 h 384333"/>
                <a:gd name="connsiteX21" fmla="*/ 1857470 w 2064162"/>
                <a:gd name="connsiteY21" fmla="*/ 52768 h 384333"/>
                <a:gd name="connsiteX22" fmla="*/ 1857470 w 2064162"/>
                <a:gd name="connsiteY22" fmla="*/ 3239 h 384333"/>
                <a:gd name="connsiteX23" fmla="*/ 1946529 w 2064162"/>
                <a:gd name="connsiteY23" fmla="*/ 172879 h 384333"/>
                <a:gd name="connsiteX24" fmla="*/ 1978438 w 2064162"/>
                <a:gd name="connsiteY24" fmla="*/ 172879 h 384333"/>
                <a:gd name="connsiteX25" fmla="*/ 1978438 w 2064162"/>
                <a:gd name="connsiteY25" fmla="*/ 100108 h 384333"/>
                <a:gd name="connsiteX26" fmla="*/ 1946529 w 2064162"/>
                <a:gd name="connsiteY26" fmla="*/ 100108 h 384333"/>
                <a:gd name="connsiteX27" fmla="*/ 1946529 w 2064162"/>
                <a:gd name="connsiteY27" fmla="*/ 172879 h 384333"/>
                <a:gd name="connsiteX28" fmla="*/ 1946529 w 2064162"/>
                <a:gd name="connsiteY28" fmla="*/ 326898 h 384333"/>
                <a:gd name="connsiteX29" fmla="*/ 1978438 w 2064162"/>
                <a:gd name="connsiteY29" fmla="*/ 326898 h 384333"/>
                <a:gd name="connsiteX30" fmla="*/ 1978438 w 2064162"/>
                <a:gd name="connsiteY30" fmla="*/ 226790 h 384333"/>
                <a:gd name="connsiteX31" fmla="*/ 1946529 w 2064162"/>
                <a:gd name="connsiteY31" fmla="*/ 226790 h 384333"/>
                <a:gd name="connsiteX32" fmla="*/ 1946529 w 2064162"/>
                <a:gd name="connsiteY32" fmla="*/ 326898 h 384333"/>
                <a:gd name="connsiteX33" fmla="*/ 1857470 w 2064162"/>
                <a:gd name="connsiteY33" fmla="*/ 226790 h 384333"/>
                <a:gd name="connsiteX34" fmla="*/ 1825181 w 2064162"/>
                <a:gd name="connsiteY34" fmla="*/ 226790 h 384333"/>
                <a:gd name="connsiteX35" fmla="*/ 1825181 w 2064162"/>
                <a:gd name="connsiteY35" fmla="*/ 326898 h 384333"/>
                <a:gd name="connsiteX36" fmla="*/ 1857470 w 2064162"/>
                <a:gd name="connsiteY36" fmla="*/ 326898 h 384333"/>
                <a:gd name="connsiteX37" fmla="*/ 1857470 w 2064162"/>
                <a:gd name="connsiteY37" fmla="*/ 226790 h 384333"/>
                <a:gd name="connsiteX38" fmla="*/ 1857470 w 2064162"/>
                <a:gd name="connsiteY38" fmla="*/ 100108 h 384333"/>
                <a:gd name="connsiteX39" fmla="*/ 1825181 w 2064162"/>
                <a:gd name="connsiteY39" fmla="*/ 100108 h 384333"/>
                <a:gd name="connsiteX40" fmla="*/ 1825181 w 2064162"/>
                <a:gd name="connsiteY40" fmla="*/ 172879 h 384333"/>
                <a:gd name="connsiteX41" fmla="*/ 1857470 w 2064162"/>
                <a:gd name="connsiteY41" fmla="*/ 172879 h 384333"/>
                <a:gd name="connsiteX42" fmla="*/ 1857470 w 2064162"/>
                <a:gd name="connsiteY42" fmla="*/ 100108 h 384333"/>
                <a:gd name="connsiteX43" fmla="*/ 1728216 w 2064162"/>
                <a:gd name="connsiteY43" fmla="*/ 309562 h 384333"/>
                <a:gd name="connsiteX44" fmla="*/ 1654873 w 2064162"/>
                <a:gd name="connsiteY44" fmla="*/ 379476 h 384333"/>
                <a:gd name="connsiteX45" fmla="*/ 1632490 w 2064162"/>
                <a:gd name="connsiteY45" fmla="*/ 379476 h 384333"/>
                <a:gd name="connsiteX46" fmla="*/ 1632490 w 2064162"/>
                <a:gd name="connsiteY46" fmla="*/ 325279 h 384333"/>
                <a:gd name="connsiteX47" fmla="*/ 1637348 w 2064162"/>
                <a:gd name="connsiteY47" fmla="*/ 325279 h 384333"/>
                <a:gd name="connsiteX48" fmla="*/ 1645158 w 2064162"/>
                <a:gd name="connsiteY48" fmla="*/ 317468 h 384333"/>
                <a:gd name="connsiteX49" fmla="*/ 1645158 w 2064162"/>
                <a:gd name="connsiteY49" fmla="*/ 213455 h 384333"/>
                <a:gd name="connsiteX50" fmla="*/ 1728026 w 2064162"/>
                <a:gd name="connsiteY50" fmla="*/ 213455 h 384333"/>
                <a:gd name="connsiteX51" fmla="*/ 1728026 w 2064162"/>
                <a:gd name="connsiteY51" fmla="*/ 309562 h 384333"/>
                <a:gd name="connsiteX52" fmla="*/ 1297496 w 2064162"/>
                <a:gd name="connsiteY52" fmla="*/ 207359 h 384333"/>
                <a:gd name="connsiteX53" fmla="*/ 1334072 w 2064162"/>
                <a:gd name="connsiteY53" fmla="*/ 207359 h 384333"/>
                <a:gd name="connsiteX54" fmla="*/ 1334072 w 2064162"/>
                <a:gd name="connsiteY54" fmla="*/ 142208 h 384333"/>
                <a:gd name="connsiteX55" fmla="*/ 1297496 w 2064162"/>
                <a:gd name="connsiteY55" fmla="*/ 142208 h 384333"/>
                <a:gd name="connsiteX56" fmla="*/ 1297496 w 2064162"/>
                <a:gd name="connsiteY56" fmla="*/ 207359 h 384333"/>
                <a:gd name="connsiteX57" fmla="*/ 1090422 w 2064162"/>
                <a:gd name="connsiteY57" fmla="*/ 13430 h 384333"/>
                <a:gd name="connsiteX58" fmla="*/ 1181100 w 2064162"/>
                <a:gd name="connsiteY58" fmla="*/ 25717 h 384333"/>
                <a:gd name="connsiteX59" fmla="*/ 1180529 w 2064162"/>
                <a:gd name="connsiteY59" fmla="*/ 89249 h 384333"/>
                <a:gd name="connsiteX60" fmla="*/ 1090422 w 2064162"/>
                <a:gd name="connsiteY60" fmla="*/ 75914 h 384333"/>
                <a:gd name="connsiteX61" fmla="*/ 1090422 w 2064162"/>
                <a:gd name="connsiteY61" fmla="*/ 13430 h 384333"/>
                <a:gd name="connsiteX62" fmla="*/ 1090422 w 2064162"/>
                <a:gd name="connsiteY62" fmla="*/ 106775 h 384333"/>
                <a:gd name="connsiteX63" fmla="*/ 1181100 w 2064162"/>
                <a:gd name="connsiteY63" fmla="*/ 119062 h 384333"/>
                <a:gd name="connsiteX64" fmla="*/ 1180529 w 2064162"/>
                <a:gd name="connsiteY64" fmla="*/ 182594 h 384333"/>
                <a:gd name="connsiteX65" fmla="*/ 1090422 w 2064162"/>
                <a:gd name="connsiteY65" fmla="*/ 169259 h 384333"/>
                <a:gd name="connsiteX66" fmla="*/ 1090422 w 2064162"/>
                <a:gd name="connsiteY66" fmla="*/ 106775 h 384333"/>
                <a:gd name="connsiteX67" fmla="*/ 1183481 w 2064162"/>
                <a:gd name="connsiteY67" fmla="*/ 309467 h 384333"/>
                <a:gd name="connsiteX68" fmla="*/ 1110139 w 2064162"/>
                <a:gd name="connsiteY68" fmla="*/ 379381 h 384333"/>
                <a:gd name="connsiteX69" fmla="*/ 1087755 w 2064162"/>
                <a:gd name="connsiteY69" fmla="*/ 379381 h 384333"/>
                <a:gd name="connsiteX70" fmla="*/ 1087755 w 2064162"/>
                <a:gd name="connsiteY70" fmla="*/ 325184 h 384333"/>
                <a:gd name="connsiteX71" fmla="*/ 1092708 w 2064162"/>
                <a:gd name="connsiteY71" fmla="*/ 325184 h 384333"/>
                <a:gd name="connsiteX72" fmla="*/ 1100519 w 2064162"/>
                <a:gd name="connsiteY72" fmla="*/ 317373 h 384333"/>
                <a:gd name="connsiteX73" fmla="*/ 1100519 w 2064162"/>
                <a:gd name="connsiteY73" fmla="*/ 213360 h 384333"/>
                <a:gd name="connsiteX74" fmla="*/ 1183386 w 2064162"/>
                <a:gd name="connsiteY74" fmla="*/ 213360 h 384333"/>
                <a:gd name="connsiteX75" fmla="*/ 1183386 w 2064162"/>
                <a:gd name="connsiteY75" fmla="*/ 309467 h 384333"/>
                <a:gd name="connsiteX76" fmla="*/ 1272254 w 2064162"/>
                <a:gd name="connsiteY76" fmla="*/ 66866 h 384333"/>
                <a:gd name="connsiteX77" fmla="*/ 1254919 w 2064162"/>
                <a:gd name="connsiteY77" fmla="*/ 98393 h 384333"/>
                <a:gd name="connsiteX78" fmla="*/ 1482852 w 2064162"/>
                <a:gd name="connsiteY78" fmla="*/ 98393 h 384333"/>
                <a:gd name="connsiteX79" fmla="*/ 1519523 w 2064162"/>
                <a:gd name="connsiteY79" fmla="*/ 135446 h 384333"/>
                <a:gd name="connsiteX80" fmla="*/ 1519523 w 2064162"/>
                <a:gd name="connsiteY80" fmla="*/ 207359 h 384333"/>
                <a:gd name="connsiteX81" fmla="*/ 1539621 w 2064162"/>
                <a:gd name="connsiteY81" fmla="*/ 207359 h 384333"/>
                <a:gd name="connsiteX82" fmla="*/ 1539621 w 2064162"/>
                <a:gd name="connsiteY82" fmla="*/ 257747 h 384333"/>
                <a:gd name="connsiteX83" fmla="*/ 1519523 w 2064162"/>
                <a:gd name="connsiteY83" fmla="*/ 257747 h 384333"/>
                <a:gd name="connsiteX84" fmla="*/ 1519523 w 2064162"/>
                <a:gd name="connsiteY84" fmla="*/ 339376 h 384333"/>
                <a:gd name="connsiteX85" fmla="*/ 1482852 w 2064162"/>
                <a:gd name="connsiteY85" fmla="*/ 376428 h 384333"/>
                <a:gd name="connsiteX86" fmla="*/ 1255109 w 2064162"/>
                <a:gd name="connsiteY86" fmla="*/ 376428 h 384333"/>
                <a:gd name="connsiteX87" fmla="*/ 1218438 w 2064162"/>
                <a:gd name="connsiteY87" fmla="*/ 339376 h 384333"/>
                <a:gd name="connsiteX88" fmla="*/ 1218438 w 2064162"/>
                <a:gd name="connsiteY88" fmla="*/ 257747 h 384333"/>
                <a:gd name="connsiteX89" fmla="*/ 1194530 w 2064162"/>
                <a:gd name="connsiteY89" fmla="*/ 257747 h 384333"/>
                <a:gd name="connsiteX90" fmla="*/ 1194530 w 2064162"/>
                <a:gd name="connsiteY90" fmla="*/ 207359 h 384333"/>
                <a:gd name="connsiteX91" fmla="*/ 1218438 w 2064162"/>
                <a:gd name="connsiteY91" fmla="*/ 207359 h 384333"/>
                <a:gd name="connsiteX92" fmla="*/ 1218438 w 2064162"/>
                <a:gd name="connsiteY92" fmla="*/ 135446 h 384333"/>
                <a:gd name="connsiteX93" fmla="*/ 1225201 w 2064162"/>
                <a:gd name="connsiteY93" fmla="*/ 114014 h 384333"/>
                <a:gd name="connsiteX94" fmla="*/ 1189673 w 2064162"/>
                <a:gd name="connsiteY94" fmla="*/ 117634 h 384333"/>
                <a:gd name="connsiteX95" fmla="*/ 1189673 w 2064162"/>
                <a:gd name="connsiteY95" fmla="*/ 81915 h 384333"/>
                <a:gd name="connsiteX96" fmla="*/ 1205198 w 2064162"/>
                <a:gd name="connsiteY96" fmla="*/ 61246 h 384333"/>
                <a:gd name="connsiteX97" fmla="*/ 1205198 w 2064162"/>
                <a:gd name="connsiteY97" fmla="*/ 6001 h 384333"/>
                <a:gd name="connsiteX98" fmla="*/ 1273778 w 2064162"/>
                <a:gd name="connsiteY98" fmla="*/ 6001 h 384333"/>
                <a:gd name="connsiteX99" fmla="*/ 1273778 w 2064162"/>
                <a:gd name="connsiteY99" fmla="*/ 22860 h 384333"/>
                <a:gd name="connsiteX100" fmla="*/ 1526857 w 2064162"/>
                <a:gd name="connsiteY100" fmla="*/ 22860 h 384333"/>
                <a:gd name="connsiteX101" fmla="*/ 1526857 w 2064162"/>
                <a:gd name="connsiteY101" fmla="*/ 66866 h 384333"/>
                <a:gd name="connsiteX102" fmla="*/ 1272159 w 2064162"/>
                <a:gd name="connsiteY102" fmla="*/ 66866 h 384333"/>
                <a:gd name="connsiteX103" fmla="*/ 1333976 w 2064162"/>
                <a:gd name="connsiteY103" fmla="*/ 257651 h 384333"/>
                <a:gd name="connsiteX104" fmla="*/ 1297400 w 2064162"/>
                <a:gd name="connsiteY104" fmla="*/ 257651 h 384333"/>
                <a:gd name="connsiteX105" fmla="*/ 1297400 w 2064162"/>
                <a:gd name="connsiteY105" fmla="*/ 325469 h 384333"/>
                <a:gd name="connsiteX106" fmla="*/ 1333976 w 2064162"/>
                <a:gd name="connsiteY106" fmla="*/ 325469 h 384333"/>
                <a:gd name="connsiteX107" fmla="*/ 1333976 w 2064162"/>
                <a:gd name="connsiteY107" fmla="*/ 257651 h 384333"/>
                <a:gd name="connsiteX108" fmla="*/ 1442085 w 2064162"/>
                <a:gd name="connsiteY108" fmla="*/ 257651 h 384333"/>
                <a:gd name="connsiteX109" fmla="*/ 1401889 w 2064162"/>
                <a:gd name="connsiteY109" fmla="*/ 257651 h 384333"/>
                <a:gd name="connsiteX110" fmla="*/ 1401889 w 2064162"/>
                <a:gd name="connsiteY110" fmla="*/ 325469 h 384333"/>
                <a:gd name="connsiteX111" fmla="*/ 1442085 w 2064162"/>
                <a:gd name="connsiteY111" fmla="*/ 325469 h 384333"/>
                <a:gd name="connsiteX112" fmla="*/ 1442085 w 2064162"/>
                <a:gd name="connsiteY112" fmla="*/ 257651 h 384333"/>
                <a:gd name="connsiteX113" fmla="*/ 1401889 w 2064162"/>
                <a:gd name="connsiteY113" fmla="*/ 207264 h 384333"/>
                <a:gd name="connsiteX114" fmla="*/ 1442085 w 2064162"/>
                <a:gd name="connsiteY114" fmla="*/ 207264 h 384333"/>
                <a:gd name="connsiteX115" fmla="*/ 1442085 w 2064162"/>
                <a:gd name="connsiteY115" fmla="*/ 142113 h 384333"/>
                <a:gd name="connsiteX116" fmla="*/ 1401889 w 2064162"/>
                <a:gd name="connsiteY116" fmla="*/ 142113 h 384333"/>
                <a:gd name="connsiteX117" fmla="*/ 1401889 w 2064162"/>
                <a:gd name="connsiteY117" fmla="*/ 207264 h 384333"/>
                <a:gd name="connsiteX118" fmla="*/ 91440 w 2064162"/>
                <a:gd name="connsiteY118" fmla="*/ 287084 h 384333"/>
                <a:gd name="connsiteX119" fmla="*/ 167926 w 2064162"/>
                <a:gd name="connsiteY119" fmla="*/ 287084 h 384333"/>
                <a:gd name="connsiteX120" fmla="*/ 167926 w 2064162"/>
                <a:gd name="connsiteY120" fmla="*/ 88868 h 384333"/>
                <a:gd name="connsiteX121" fmla="*/ 91440 w 2064162"/>
                <a:gd name="connsiteY121" fmla="*/ 88868 h 384333"/>
                <a:gd name="connsiteX122" fmla="*/ 91440 w 2064162"/>
                <a:gd name="connsiteY122" fmla="*/ 287179 h 384333"/>
                <a:gd name="connsiteX123" fmla="*/ 35338 w 2064162"/>
                <a:gd name="connsiteY123" fmla="*/ 40100 h 384333"/>
                <a:gd name="connsiteX124" fmla="*/ 167926 w 2064162"/>
                <a:gd name="connsiteY124" fmla="*/ 40100 h 384333"/>
                <a:gd name="connsiteX125" fmla="*/ 167926 w 2064162"/>
                <a:gd name="connsiteY125" fmla="*/ 0 h 384333"/>
                <a:gd name="connsiteX126" fmla="*/ 264033 w 2064162"/>
                <a:gd name="connsiteY126" fmla="*/ 0 h 384333"/>
                <a:gd name="connsiteX127" fmla="*/ 264033 w 2064162"/>
                <a:gd name="connsiteY127" fmla="*/ 40100 h 384333"/>
                <a:gd name="connsiteX128" fmla="*/ 399574 w 2064162"/>
                <a:gd name="connsiteY128" fmla="*/ 40100 h 384333"/>
                <a:gd name="connsiteX129" fmla="*/ 434912 w 2064162"/>
                <a:gd name="connsiteY129" fmla="*/ 75438 h 384333"/>
                <a:gd name="connsiteX130" fmla="*/ 434912 w 2064162"/>
                <a:gd name="connsiteY130" fmla="*/ 305181 h 384333"/>
                <a:gd name="connsiteX131" fmla="*/ 399574 w 2064162"/>
                <a:gd name="connsiteY131" fmla="*/ 340519 h 384333"/>
                <a:gd name="connsiteX132" fmla="*/ 264033 w 2064162"/>
                <a:gd name="connsiteY132" fmla="*/ 340519 h 384333"/>
                <a:gd name="connsiteX133" fmla="*/ 264033 w 2064162"/>
                <a:gd name="connsiteY133" fmla="*/ 384334 h 384333"/>
                <a:gd name="connsiteX134" fmla="*/ 167926 w 2064162"/>
                <a:gd name="connsiteY134" fmla="*/ 384334 h 384333"/>
                <a:gd name="connsiteX135" fmla="*/ 167926 w 2064162"/>
                <a:gd name="connsiteY135" fmla="*/ 340519 h 384333"/>
                <a:gd name="connsiteX136" fmla="*/ 35338 w 2064162"/>
                <a:gd name="connsiteY136" fmla="*/ 340519 h 384333"/>
                <a:gd name="connsiteX137" fmla="*/ 0 w 2064162"/>
                <a:gd name="connsiteY137" fmla="*/ 305181 h 384333"/>
                <a:gd name="connsiteX138" fmla="*/ 0 w 2064162"/>
                <a:gd name="connsiteY138" fmla="*/ 75533 h 384333"/>
                <a:gd name="connsiteX139" fmla="*/ 35338 w 2064162"/>
                <a:gd name="connsiteY139" fmla="*/ 40195 h 384333"/>
                <a:gd name="connsiteX140" fmla="*/ 628745 w 2064162"/>
                <a:gd name="connsiteY140" fmla="*/ 329660 h 384333"/>
                <a:gd name="connsiteX141" fmla="*/ 899160 w 2064162"/>
                <a:gd name="connsiteY141" fmla="*/ 329660 h 384333"/>
                <a:gd name="connsiteX142" fmla="*/ 899160 w 2064162"/>
                <a:gd name="connsiteY142" fmla="*/ 55435 h 384333"/>
                <a:gd name="connsiteX143" fmla="*/ 628745 w 2064162"/>
                <a:gd name="connsiteY143" fmla="*/ 55435 h 384333"/>
                <a:gd name="connsiteX144" fmla="*/ 628745 w 2064162"/>
                <a:gd name="connsiteY144" fmla="*/ 329660 h 384333"/>
                <a:gd name="connsiteX145" fmla="*/ 577882 w 2064162"/>
                <a:gd name="connsiteY145" fmla="*/ 10382 h 384333"/>
                <a:gd name="connsiteX146" fmla="*/ 950309 w 2064162"/>
                <a:gd name="connsiteY146" fmla="*/ 10382 h 384333"/>
                <a:gd name="connsiteX147" fmla="*/ 984790 w 2064162"/>
                <a:gd name="connsiteY147" fmla="*/ 44863 h 384333"/>
                <a:gd name="connsiteX148" fmla="*/ 984790 w 2064162"/>
                <a:gd name="connsiteY148" fmla="*/ 340233 h 384333"/>
                <a:gd name="connsiteX149" fmla="*/ 950309 w 2064162"/>
                <a:gd name="connsiteY149" fmla="*/ 374713 h 384333"/>
                <a:gd name="connsiteX150" fmla="*/ 577882 w 2064162"/>
                <a:gd name="connsiteY150" fmla="*/ 374713 h 384333"/>
                <a:gd name="connsiteX151" fmla="*/ 543401 w 2064162"/>
                <a:gd name="connsiteY151" fmla="*/ 340233 h 384333"/>
                <a:gd name="connsiteX152" fmla="*/ 543401 w 2064162"/>
                <a:gd name="connsiteY152" fmla="*/ 44863 h 384333"/>
                <a:gd name="connsiteX153" fmla="*/ 577882 w 2064162"/>
                <a:gd name="connsiteY153" fmla="*/ 10382 h 384333"/>
                <a:gd name="connsiteX154" fmla="*/ 825627 w 2064162"/>
                <a:gd name="connsiteY154" fmla="*/ 263176 h 384333"/>
                <a:gd name="connsiteX155" fmla="*/ 800862 w 2064162"/>
                <a:gd name="connsiteY155" fmla="*/ 217456 h 384333"/>
                <a:gd name="connsiteX156" fmla="*/ 800862 w 2064162"/>
                <a:gd name="connsiteY156" fmla="*/ 263176 h 384333"/>
                <a:gd name="connsiteX157" fmla="*/ 825627 w 2064162"/>
                <a:gd name="connsiteY157" fmla="*/ 263176 h 384333"/>
                <a:gd name="connsiteX158" fmla="*/ 800862 w 2064162"/>
                <a:gd name="connsiteY158" fmla="*/ 215170 h 384333"/>
                <a:gd name="connsiteX159" fmla="*/ 847058 w 2064162"/>
                <a:gd name="connsiteY159" fmla="*/ 215170 h 384333"/>
                <a:gd name="connsiteX160" fmla="*/ 873062 w 2064162"/>
                <a:gd name="connsiteY160" fmla="*/ 263176 h 384333"/>
                <a:gd name="connsiteX161" fmla="*/ 877919 w 2064162"/>
                <a:gd name="connsiteY161" fmla="*/ 263176 h 384333"/>
                <a:gd name="connsiteX162" fmla="*/ 877919 w 2064162"/>
                <a:gd name="connsiteY162" fmla="*/ 299942 h 384333"/>
                <a:gd name="connsiteX163" fmla="*/ 652558 w 2064162"/>
                <a:gd name="connsiteY163" fmla="*/ 299942 h 384333"/>
                <a:gd name="connsiteX164" fmla="*/ 652558 w 2064162"/>
                <a:gd name="connsiteY164" fmla="*/ 263176 h 384333"/>
                <a:gd name="connsiteX165" fmla="*/ 716471 w 2064162"/>
                <a:gd name="connsiteY165" fmla="*/ 263176 h 384333"/>
                <a:gd name="connsiteX166" fmla="*/ 716471 w 2064162"/>
                <a:gd name="connsiteY166" fmla="*/ 195739 h 384333"/>
                <a:gd name="connsiteX167" fmla="*/ 652558 w 2064162"/>
                <a:gd name="connsiteY167" fmla="*/ 195739 h 384333"/>
                <a:gd name="connsiteX168" fmla="*/ 652558 w 2064162"/>
                <a:gd name="connsiteY168" fmla="*/ 159067 h 384333"/>
                <a:gd name="connsiteX169" fmla="*/ 716471 w 2064162"/>
                <a:gd name="connsiteY169" fmla="*/ 159067 h 384333"/>
                <a:gd name="connsiteX170" fmla="*/ 716471 w 2064162"/>
                <a:gd name="connsiteY170" fmla="*/ 119729 h 384333"/>
                <a:gd name="connsiteX171" fmla="*/ 652558 w 2064162"/>
                <a:gd name="connsiteY171" fmla="*/ 119729 h 384333"/>
                <a:gd name="connsiteX172" fmla="*/ 652558 w 2064162"/>
                <a:gd name="connsiteY172" fmla="*/ 82963 h 384333"/>
                <a:gd name="connsiteX173" fmla="*/ 877919 w 2064162"/>
                <a:gd name="connsiteY173" fmla="*/ 82963 h 384333"/>
                <a:gd name="connsiteX174" fmla="*/ 877919 w 2064162"/>
                <a:gd name="connsiteY174" fmla="*/ 119729 h 384333"/>
                <a:gd name="connsiteX175" fmla="*/ 800862 w 2064162"/>
                <a:gd name="connsiteY175" fmla="*/ 119729 h 384333"/>
                <a:gd name="connsiteX176" fmla="*/ 800862 w 2064162"/>
                <a:gd name="connsiteY176" fmla="*/ 159067 h 384333"/>
                <a:gd name="connsiteX177" fmla="*/ 870395 w 2064162"/>
                <a:gd name="connsiteY177" fmla="*/ 159067 h 384333"/>
                <a:gd name="connsiteX178" fmla="*/ 870395 w 2064162"/>
                <a:gd name="connsiteY178" fmla="*/ 195739 h 384333"/>
                <a:gd name="connsiteX179" fmla="*/ 800862 w 2064162"/>
                <a:gd name="connsiteY179" fmla="*/ 195739 h 384333"/>
                <a:gd name="connsiteX180" fmla="*/ 800862 w 2064162"/>
                <a:gd name="connsiteY180" fmla="*/ 215170 h 384333"/>
                <a:gd name="connsiteX181" fmla="*/ 264033 w 2064162"/>
                <a:gd name="connsiteY181" fmla="*/ 287179 h 384333"/>
                <a:gd name="connsiteX182" fmla="*/ 340805 w 2064162"/>
                <a:gd name="connsiteY182" fmla="*/ 287179 h 384333"/>
                <a:gd name="connsiteX183" fmla="*/ 340805 w 2064162"/>
                <a:gd name="connsiteY183" fmla="*/ 88868 h 384333"/>
                <a:gd name="connsiteX184" fmla="*/ 264033 w 2064162"/>
                <a:gd name="connsiteY184" fmla="*/ 88868 h 384333"/>
                <a:gd name="connsiteX185" fmla="*/ 264033 w 2064162"/>
                <a:gd name="connsiteY185" fmla="*/ 28717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2064162" h="384333">
                  <a:moveTo>
                    <a:pt x="1635157" y="106870"/>
                  </a:moveTo>
                  <a:lnTo>
                    <a:pt x="1725835" y="119158"/>
                  </a:lnTo>
                  <a:lnTo>
                    <a:pt x="1725263" y="182689"/>
                  </a:lnTo>
                  <a:lnTo>
                    <a:pt x="1635157" y="169355"/>
                  </a:lnTo>
                  <a:lnTo>
                    <a:pt x="1635157" y="106870"/>
                  </a:lnTo>
                  <a:close/>
                  <a:moveTo>
                    <a:pt x="1635157" y="13526"/>
                  </a:moveTo>
                  <a:lnTo>
                    <a:pt x="1725835" y="25813"/>
                  </a:lnTo>
                  <a:lnTo>
                    <a:pt x="1725263" y="89344"/>
                  </a:lnTo>
                  <a:lnTo>
                    <a:pt x="1635157" y="76009"/>
                  </a:lnTo>
                  <a:lnTo>
                    <a:pt x="1635157" y="13526"/>
                  </a:lnTo>
                  <a:close/>
                  <a:moveTo>
                    <a:pt x="1857470" y="3334"/>
                  </a:moveTo>
                  <a:lnTo>
                    <a:pt x="1946529" y="3334"/>
                  </a:lnTo>
                  <a:lnTo>
                    <a:pt x="1946529" y="52864"/>
                  </a:lnTo>
                  <a:lnTo>
                    <a:pt x="2027301" y="52864"/>
                  </a:lnTo>
                  <a:cubicBezTo>
                    <a:pt x="2047589" y="52864"/>
                    <a:pt x="2064163" y="69342"/>
                    <a:pt x="2064163" y="89726"/>
                  </a:cubicBezTo>
                  <a:lnTo>
                    <a:pt x="2064163" y="339661"/>
                  </a:lnTo>
                  <a:cubicBezTo>
                    <a:pt x="2064163" y="359950"/>
                    <a:pt x="2047685" y="376523"/>
                    <a:pt x="2027301" y="376523"/>
                  </a:cubicBezTo>
                  <a:lnTo>
                    <a:pt x="1779270" y="376523"/>
                  </a:lnTo>
                  <a:cubicBezTo>
                    <a:pt x="1758982" y="376523"/>
                    <a:pt x="1742408" y="360045"/>
                    <a:pt x="1742408" y="339661"/>
                  </a:cubicBezTo>
                  <a:lnTo>
                    <a:pt x="1742408" y="89630"/>
                  </a:lnTo>
                  <a:cubicBezTo>
                    <a:pt x="1742408" y="69247"/>
                    <a:pt x="1758887" y="52768"/>
                    <a:pt x="1779270" y="52768"/>
                  </a:cubicBezTo>
                  <a:lnTo>
                    <a:pt x="1857470" y="52768"/>
                  </a:lnTo>
                  <a:lnTo>
                    <a:pt x="1857470" y="3239"/>
                  </a:lnTo>
                  <a:close/>
                  <a:moveTo>
                    <a:pt x="1946529" y="172879"/>
                  </a:moveTo>
                  <a:lnTo>
                    <a:pt x="1978438" y="172879"/>
                  </a:lnTo>
                  <a:lnTo>
                    <a:pt x="1978438" y="100108"/>
                  </a:lnTo>
                  <a:lnTo>
                    <a:pt x="1946529" y="100108"/>
                  </a:lnTo>
                  <a:lnTo>
                    <a:pt x="1946529" y="172879"/>
                  </a:lnTo>
                  <a:close/>
                  <a:moveTo>
                    <a:pt x="1946529" y="326898"/>
                  </a:moveTo>
                  <a:lnTo>
                    <a:pt x="1978438" y="326898"/>
                  </a:lnTo>
                  <a:lnTo>
                    <a:pt x="1978438" y="226790"/>
                  </a:lnTo>
                  <a:lnTo>
                    <a:pt x="1946529" y="226790"/>
                  </a:lnTo>
                  <a:lnTo>
                    <a:pt x="1946529" y="326898"/>
                  </a:lnTo>
                  <a:close/>
                  <a:moveTo>
                    <a:pt x="1857470" y="226790"/>
                  </a:moveTo>
                  <a:lnTo>
                    <a:pt x="1825181" y="226790"/>
                  </a:lnTo>
                  <a:lnTo>
                    <a:pt x="1825181" y="326898"/>
                  </a:lnTo>
                  <a:lnTo>
                    <a:pt x="1857470" y="326898"/>
                  </a:lnTo>
                  <a:lnTo>
                    <a:pt x="1857470" y="226790"/>
                  </a:lnTo>
                  <a:close/>
                  <a:moveTo>
                    <a:pt x="1857470" y="100108"/>
                  </a:moveTo>
                  <a:lnTo>
                    <a:pt x="1825181" y="100108"/>
                  </a:lnTo>
                  <a:lnTo>
                    <a:pt x="1825181" y="172879"/>
                  </a:lnTo>
                  <a:lnTo>
                    <a:pt x="1857470" y="172879"/>
                  </a:lnTo>
                  <a:lnTo>
                    <a:pt x="1857470" y="100108"/>
                  </a:lnTo>
                  <a:close/>
                  <a:moveTo>
                    <a:pt x="1728216" y="309562"/>
                  </a:moveTo>
                  <a:cubicBezTo>
                    <a:pt x="1728216" y="379285"/>
                    <a:pt x="1654873" y="379476"/>
                    <a:pt x="1654873" y="379476"/>
                  </a:cubicBezTo>
                  <a:lnTo>
                    <a:pt x="1632490" y="379476"/>
                  </a:lnTo>
                  <a:lnTo>
                    <a:pt x="1632490" y="325279"/>
                  </a:lnTo>
                  <a:lnTo>
                    <a:pt x="1637348" y="325279"/>
                  </a:lnTo>
                  <a:cubicBezTo>
                    <a:pt x="1637348" y="325279"/>
                    <a:pt x="1646206" y="325755"/>
                    <a:pt x="1645158" y="317468"/>
                  </a:cubicBezTo>
                  <a:lnTo>
                    <a:pt x="1645158" y="213455"/>
                  </a:lnTo>
                  <a:lnTo>
                    <a:pt x="1728026" y="213455"/>
                  </a:lnTo>
                  <a:lnTo>
                    <a:pt x="1728026" y="309562"/>
                  </a:lnTo>
                  <a:close/>
                  <a:moveTo>
                    <a:pt x="1297496" y="207359"/>
                  </a:moveTo>
                  <a:lnTo>
                    <a:pt x="1334072" y="207359"/>
                  </a:lnTo>
                  <a:lnTo>
                    <a:pt x="1334072" y="142208"/>
                  </a:lnTo>
                  <a:lnTo>
                    <a:pt x="1297496" y="142208"/>
                  </a:lnTo>
                  <a:lnTo>
                    <a:pt x="1297496" y="207359"/>
                  </a:lnTo>
                  <a:close/>
                  <a:moveTo>
                    <a:pt x="1090422" y="13430"/>
                  </a:moveTo>
                  <a:lnTo>
                    <a:pt x="1181100" y="25717"/>
                  </a:lnTo>
                  <a:lnTo>
                    <a:pt x="1180529" y="89249"/>
                  </a:lnTo>
                  <a:lnTo>
                    <a:pt x="1090422" y="75914"/>
                  </a:lnTo>
                  <a:lnTo>
                    <a:pt x="1090422" y="13430"/>
                  </a:lnTo>
                  <a:close/>
                  <a:moveTo>
                    <a:pt x="1090422" y="106775"/>
                  </a:moveTo>
                  <a:lnTo>
                    <a:pt x="1181100" y="119062"/>
                  </a:lnTo>
                  <a:lnTo>
                    <a:pt x="1180529" y="182594"/>
                  </a:lnTo>
                  <a:lnTo>
                    <a:pt x="1090422" y="169259"/>
                  </a:lnTo>
                  <a:lnTo>
                    <a:pt x="1090422" y="106775"/>
                  </a:lnTo>
                  <a:close/>
                  <a:moveTo>
                    <a:pt x="1183481" y="309467"/>
                  </a:moveTo>
                  <a:cubicBezTo>
                    <a:pt x="1183481" y="379190"/>
                    <a:pt x="1110139" y="379381"/>
                    <a:pt x="1110139" y="379381"/>
                  </a:cubicBezTo>
                  <a:lnTo>
                    <a:pt x="1087755" y="379381"/>
                  </a:lnTo>
                  <a:lnTo>
                    <a:pt x="1087755" y="325184"/>
                  </a:lnTo>
                  <a:lnTo>
                    <a:pt x="1092708" y="325184"/>
                  </a:lnTo>
                  <a:cubicBezTo>
                    <a:pt x="1092708" y="325184"/>
                    <a:pt x="1101566" y="325660"/>
                    <a:pt x="1100519" y="317373"/>
                  </a:cubicBezTo>
                  <a:lnTo>
                    <a:pt x="1100519" y="213360"/>
                  </a:lnTo>
                  <a:lnTo>
                    <a:pt x="1183386" y="213360"/>
                  </a:lnTo>
                  <a:lnTo>
                    <a:pt x="1183386" y="309467"/>
                  </a:lnTo>
                  <a:close/>
                  <a:moveTo>
                    <a:pt x="1272254" y="66866"/>
                  </a:moveTo>
                  <a:cubicBezTo>
                    <a:pt x="1269397" y="80867"/>
                    <a:pt x="1263015" y="90964"/>
                    <a:pt x="1254919" y="98393"/>
                  </a:cubicBezTo>
                  <a:lnTo>
                    <a:pt x="1482852" y="98393"/>
                  </a:lnTo>
                  <a:cubicBezTo>
                    <a:pt x="1503140" y="98393"/>
                    <a:pt x="1519523" y="114967"/>
                    <a:pt x="1519523" y="135446"/>
                  </a:cubicBezTo>
                  <a:lnTo>
                    <a:pt x="1519523" y="207359"/>
                  </a:lnTo>
                  <a:lnTo>
                    <a:pt x="1539621" y="207359"/>
                  </a:lnTo>
                  <a:lnTo>
                    <a:pt x="1539621" y="257747"/>
                  </a:lnTo>
                  <a:lnTo>
                    <a:pt x="1519523" y="257747"/>
                  </a:lnTo>
                  <a:lnTo>
                    <a:pt x="1519523" y="339376"/>
                  </a:lnTo>
                  <a:cubicBezTo>
                    <a:pt x="1519523" y="359855"/>
                    <a:pt x="1503140" y="376428"/>
                    <a:pt x="1482852" y="376428"/>
                  </a:cubicBezTo>
                  <a:lnTo>
                    <a:pt x="1255109" y="376428"/>
                  </a:lnTo>
                  <a:cubicBezTo>
                    <a:pt x="1234916" y="376428"/>
                    <a:pt x="1218438" y="359855"/>
                    <a:pt x="1218438" y="339376"/>
                  </a:cubicBezTo>
                  <a:lnTo>
                    <a:pt x="1218438" y="257747"/>
                  </a:lnTo>
                  <a:lnTo>
                    <a:pt x="1194530" y="257747"/>
                  </a:lnTo>
                  <a:lnTo>
                    <a:pt x="1194530" y="207359"/>
                  </a:lnTo>
                  <a:lnTo>
                    <a:pt x="1218438" y="207359"/>
                  </a:lnTo>
                  <a:lnTo>
                    <a:pt x="1218438" y="135446"/>
                  </a:lnTo>
                  <a:cubicBezTo>
                    <a:pt x="1218438" y="127444"/>
                    <a:pt x="1220914" y="120015"/>
                    <a:pt x="1225201" y="114014"/>
                  </a:cubicBezTo>
                  <a:cubicBezTo>
                    <a:pt x="1206532" y="119158"/>
                    <a:pt x="1189673" y="117634"/>
                    <a:pt x="1189673" y="117634"/>
                  </a:cubicBezTo>
                  <a:lnTo>
                    <a:pt x="1189673" y="81915"/>
                  </a:lnTo>
                  <a:cubicBezTo>
                    <a:pt x="1189673" y="81915"/>
                    <a:pt x="1204627" y="82391"/>
                    <a:pt x="1205198" y="61246"/>
                  </a:cubicBezTo>
                  <a:cubicBezTo>
                    <a:pt x="1205294" y="55340"/>
                    <a:pt x="1205198" y="6001"/>
                    <a:pt x="1205198" y="6001"/>
                  </a:cubicBezTo>
                  <a:lnTo>
                    <a:pt x="1273778" y="6001"/>
                  </a:lnTo>
                  <a:lnTo>
                    <a:pt x="1273778" y="22860"/>
                  </a:lnTo>
                  <a:lnTo>
                    <a:pt x="1526857" y="22860"/>
                  </a:lnTo>
                  <a:lnTo>
                    <a:pt x="1526857" y="66866"/>
                  </a:lnTo>
                  <a:lnTo>
                    <a:pt x="1272159" y="66866"/>
                  </a:lnTo>
                  <a:close/>
                  <a:moveTo>
                    <a:pt x="1333976" y="257651"/>
                  </a:moveTo>
                  <a:lnTo>
                    <a:pt x="1297400" y="257651"/>
                  </a:lnTo>
                  <a:lnTo>
                    <a:pt x="1297400" y="325469"/>
                  </a:lnTo>
                  <a:lnTo>
                    <a:pt x="1333976" y="325469"/>
                  </a:lnTo>
                  <a:lnTo>
                    <a:pt x="1333976" y="257651"/>
                  </a:lnTo>
                  <a:close/>
                  <a:moveTo>
                    <a:pt x="1442085" y="257651"/>
                  </a:moveTo>
                  <a:lnTo>
                    <a:pt x="1401889" y="257651"/>
                  </a:lnTo>
                  <a:lnTo>
                    <a:pt x="1401889" y="325469"/>
                  </a:lnTo>
                  <a:lnTo>
                    <a:pt x="1442085" y="325469"/>
                  </a:lnTo>
                  <a:lnTo>
                    <a:pt x="1442085" y="257651"/>
                  </a:lnTo>
                  <a:close/>
                  <a:moveTo>
                    <a:pt x="1401889" y="207264"/>
                  </a:moveTo>
                  <a:lnTo>
                    <a:pt x="1442085" y="207264"/>
                  </a:lnTo>
                  <a:lnTo>
                    <a:pt x="1442085" y="142113"/>
                  </a:lnTo>
                  <a:lnTo>
                    <a:pt x="1401889" y="142113"/>
                  </a:lnTo>
                  <a:lnTo>
                    <a:pt x="1401889" y="207264"/>
                  </a:lnTo>
                  <a:close/>
                  <a:moveTo>
                    <a:pt x="91440" y="287084"/>
                  </a:moveTo>
                  <a:lnTo>
                    <a:pt x="167926" y="287084"/>
                  </a:lnTo>
                  <a:lnTo>
                    <a:pt x="167926" y="88868"/>
                  </a:lnTo>
                  <a:lnTo>
                    <a:pt x="91440" y="88868"/>
                  </a:lnTo>
                  <a:lnTo>
                    <a:pt x="91440" y="287179"/>
                  </a:lnTo>
                  <a:close/>
                  <a:moveTo>
                    <a:pt x="35338" y="40100"/>
                  </a:moveTo>
                  <a:lnTo>
                    <a:pt x="167926" y="40100"/>
                  </a:lnTo>
                  <a:lnTo>
                    <a:pt x="167926" y="0"/>
                  </a:lnTo>
                  <a:lnTo>
                    <a:pt x="264033" y="0"/>
                  </a:lnTo>
                  <a:lnTo>
                    <a:pt x="264033" y="40100"/>
                  </a:lnTo>
                  <a:lnTo>
                    <a:pt x="399574" y="40100"/>
                  </a:lnTo>
                  <a:cubicBezTo>
                    <a:pt x="419100" y="40100"/>
                    <a:pt x="434912" y="55912"/>
                    <a:pt x="434912" y="75438"/>
                  </a:cubicBezTo>
                  <a:lnTo>
                    <a:pt x="434912" y="305181"/>
                  </a:lnTo>
                  <a:cubicBezTo>
                    <a:pt x="434912" y="324707"/>
                    <a:pt x="419100" y="340519"/>
                    <a:pt x="399574" y="340519"/>
                  </a:cubicBezTo>
                  <a:lnTo>
                    <a:pt x="264033" y="340519"/>
                  </a:lnTo>
                  <a:lnTo>
                    <a:pt x="264033" y="384334"/>
                  </a:lnTo>
                  <a:lnTo>
                    <a:pt x="167926" y="384334"/>
                  </a:lnTo>
                  <a:lnTo>
                    <a:pt x="167926" y="340519"/>
                  </a:lnTo>
                  <a:lnTo>
                    <a:pt x="35338" y="340519"/>
                  </a:lnTo>
                  <a:cubicBezTo>
                    <a:pt x="15812" y="340519"/>
                    <a:pt x="0" y="324707"/>
                    <a:pt x="0" y="305181"/>
                  </a:cubicBezTo>
                  <a:lnTo>
                    <a:pt x="0" y="75533"/>
                  </a:lnTo>
                  <a:cubicBezTo>
                    <a:pt x="0" y="56007"/>
                    <a:pt x="15812" y="40195"/>
                    <a:pt x="35338" y="40195"/>
                  </a:cubicBezTo>
                  <a:moveTo>
                    <a:pt x="628745" y="329660"/>
                  </a:moveTo>
                  <a:lnTo>
                    <a:pt x="899160" y="329660"/>
                  </a:lnTo>
                  <a:lnTo>
                    <a:pt x="899160" y="55435"/>
                  </a:lnTo>
                  <a:lnTo>
                    <a:pt x="628745" y="55435"/>
                  </a:lnTo>
                  <a:lnTo>
                    <a:pt x="628745" y="329660"/>
                  </a:lnTo>
                  <a:close/>
                  <a:moveTo>
                    <a:pt x="577882" y="10382"/>
                  </a:moveTo>
                  <a:lnTo>
                    <a:pt x="950309" y="10382"/>
                  </a:lnTo>
                  <a:cubicBezTo>
                    <a:pt x="969359" y="10382"/>
                    <a:pt x="984790" y="25813"/>
                    <a:pt x="984790" y="44863"/>
                  </a:cubicBezTo>
                  <a:lnTo>
                    <a:pt x="984790" y="340233"/>
                  </a:lnTo>
                  <a:cubicBezTo>
                    <a:pt x="984790" y="359283"/>
                    <a:pt x="969359" y="374713"/>
                    <a:pt x="950309" y="374713"/>
                  </a:cubicBezTo>
                  <a:lnTo>
                    <a:pt x="577882" y="374713"/>
                  </a:lnTo>
                  <a:cubicBezTo>
                    <a:pt x="558832" y="374713"/>
                    <a:pt x="543401" y="359283"/>
                    <a:pt x="543401" y="340233"/>
                  </a:cubicBezTo>
                  <a:lnTo>
                    <a:pt x="543401" y="44863"/>
                  </a:lnTo>
                  <a:cubicBezTo>
                    <a:pt x="543401" y="25813"/>
                    <a:pt x="558832" y="10382"/>
                    <a:pt x="577882" y="10382"/>
                  </a:cubicBezTo>
                  <a:moveTo>
                    <a:pt x="825627" y="263176"/>
                  </a:moveTo>
                  <a:lnTo>
                    <a:pt x="800862" y="217456"/>
                  </a:lnTo>
                  <a:lnTo>
                    <a:pt x="800862" y="263176"/>
                  </a:lnTo>
                  <a:lnTo>
                    <a:pt x="825627" y="263176"/>
                  </a:lnTo>
                  <a:close/>
                  <a:moveTo>
                    <a:pt x="800862" y="215170"/>
                  </a:moveTo>
                  <a:lnTo>
                    <a:pt x="847058" y="215170"/>
                  </a:lnTo>
                  <a:lnTo>
                    <a:pt x="873062" y="263176"/>
                  </a:lnTo>
                  <a:lnTo>
                    <a:pt x="877919" y="263176"/>
                  </a:lnTo>
                  <a:lnTo>
                    <a:pt x="877919" y="299942"/>
                  </a:lnTo>
                  <a:lnTo>
                    <a:pt x="652558" y="299942"/>
                  </a:lnTo>
                  <a:lnTo>
                    <a:pt x="652558" y="263176"/>
                  </a:lnTo>
                  <a:lnTo>
                    <a:pt x="716471" y="263176"/>
                  </a:lnTo>
                  <a:lnTo>
                    <a:pt x="716471" y="195739"/>
                  </a:lnTo>
                  <a:lnTo>
                    <a:pt x="652558" y="195739"/>
                  </a:lnTo>
                  <a:lnTo>
                    <a:pt x="652558" y="159067"/>
                  </a:lnTo>
                  <a:lnTo>
                    <a:pt x="716471" y="159067"/>
                  </a:lnTo>
                  <a:lnTo>
                    <a:pt x="716471" y="119729"/>
                  </a:lnTo>
                  <a:lnTo>
                    <a:pt x="652558" y="119729"/>
                  </a:lnTo>
                  <a:lnTo>
                    <a:pt x="652558" y="82963"/>
                  </a:lnTo>
                  <a:lnTo>
                    <a:pt x="877919" y="82963"/>
                  </a:lnTo>
                  <a:lnTo>
                    <a:pt x="877919" y="119729"/>
                  </a:lnTo>
                  <a:lnTo>
                    <a:pt x="800862" y="119729"/>
                  </a:lnTo>
                  <a:lnTo>
                    <a:pt x="800862" y="159067"/>
                  </a:lnTo>
                  <a:lnTo>
                    <a:pt x="870395" y="159067"/>
                  </a:lnTo>
                  <a:lnTo>
                    <a:pt x="870395" y="195739"/>
                  </a:lnTo>
                  <a:lnTo>
                    <a:pt x="800862" y="195739"/>
                  </a:lnTo>
                  <a:lnTo>
                    <a:pt x="800862" y="215170"/>
                  </a:lnTo>
                  <a:close/>
                  <a:moveTo>
                    <a:pt x="264033" y="287179"/>
                  </a:moveTo>
                  <a:lnTo>
                    <a:pt x="340805" y="287179"/>
                  </a:lnTo>
                  <a:lnTo>
                    <a:pt x="340805" y="88868"/>
                  </a:lnTo>
                  <a:lnTo>
                    <a:pt x="264033" y="88868"/>
                  </a:lnTo>
                  <a:lnTo>
                    <a:pt x="264033" y="287179"/>
                  </a:lnTo>
                  <a:close/>
                </a:path>
              </a:pathLst>
            </a:custGeom>
            <a:solidFill>
              <a:srgbClr val="DE002B"/>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任意多边形: 形状 22"/>
            <p:cNvSpPr/>
            <p:nvPr/>
          </p:nvSpPr>
          <p:spPr>
            <a:xfrm>
              <a:off x="699543" y="274061"/>
              <a:ext cx="897826" cy="901160"/>
            </a:xfrm>
            <a:custGeom>
              <a:avLst/>
              <a:gdLst>
                <a:gd name="connsiteX0" fmla="*/ 34195 w 897826"/>
                <a:gd name="connsiteY0" fmla="*/ 625412 h 901160"/>
                <a:gd name="connsiteX1" fmla="*/ 449580 w 897826"/>
                <a:gd name="connsiteY1" fmla="*/ 901160 h 901160"/>
                <a:gd name="connsiteX2" fmla="*/ 788480 w 897826"/>
                <a:gd name="connsiteY2" fmla="*/ 747427 h 901160"/>
                <a:gd name="connsiteX3" fmla="*/ 723900 w 897826"/>
                <a:gd name="connsiteY3" fmla="*/ 756190 h 901160"/>
                <a:gd name="connsiteX4" fmla="*/ 658178 w 897826"/>
                <a:gd name="connsiteY4" fmla="*/ 780479 h 901160"/>
                <a:gd name="connsiteX5" fmla="*/ 432054 w 897826"/>
                <a:gd name="connsiteY5" fmla="*/ 837152 h 901160"/>
                <a:gd name="connsiteX6" fmla="*/ 34195 w 897826"/>
                <a:gd name="connsiteY6" fmla="*/ 625507 h 901160"/>
                <a:gd name="connsiteX7" fmla="*/ 18479 w 897826"/>
                <a:gd name="connsiteY7" fmla="*/ 560070 h 901160"/>
                <a:gd name="connsiteX8" fmla="*/ 0 w 897826"/>
                <a:gd name="connsiteY8" fmla="*/ 480441 h 901160"/>
                <a:gd name="connsiteX9" fmla="*/ 415862 w 897826"/>
                <a:gd name="connsiteY9" fmla="*/ 757619 h 901160"/>
                <a:gd name="connsiteX10" fmla="*/ 660178 w 897826"/>
                <a:gd name="connsiteY10" fmla="*/ 685705 h 901160"/>
                <a:gd name="connsiteX11" fmla="*/ 758762 w 897826"/>
                <a:gd name="connsiteY11" fmla="*/ 642938 h 901160"/>
                <a:gd name="connsiteX12" fmla="*/ 865823 w 897826"/>
                <a:gd name="connsiteY12" fmla="*/ 623316 h 901160"/>
                <a:gd name="connsiteX13" fmla="*/ 824865 w 897826"/>
                <a:gd name="connsiteY13" fmla="*/ 699516 h 901160"/>
                <a:gd name="connsiteX14" fmla="*/ 753523 w 897826"/>
                <a:gd name="connsiteY14" fmla="*/ 710565 h 901160"/>
                <a:gd name="connsiteX15" fmla="*/ 645224 w 897826"/>
                <a:gd name="connsiteY15" fmla="*/ 755142 h 901160"/>
                <a:gd name="connsiteX16" fmla="*/ 423767 w 897826"/>
                <a:gd name="connsiteY16" fmla="*/ 813245 h 901160"/>
                <a:gd name="connsiteX17" fmla="*/ 18479 w 897826"/>
                <a:gd name="connsiteY17" fmla="*/ 559975 h 901160"/>
                <a:gd name="connsiteX18" fmla="*/ 883730 w 897826"/>
                <a:gd name="connsiteY18" fmla="*/ 571214 h 901160"/>
                <a:gd name="connsiteX19" fmla="*/ 897827 w 897826"/>
                <a:gd name="connsiteY19" fmla="*/ 495681 h 901160"/>
                <a:gd name="connsiteX20" fmla="*/ 721995 w 897826"/>
                <a:gd name="connsiteY20" fmla="*/ 495681 h 901160"/>
                <a:gd name="connsiteX21" fmla="*/ 449485 w 897826"/>
                <a:gd name="connsiteY21" fmla="*/ 664559 h 901160"/>
                <a:gd name="connsiteX22" fmla="*/ 145352 w 897826"/>
                <a:gd name="connsiteY22" fmla="*/ 360426 h 901160"/>
                <a:gd name="connsiteX23" fmla="*/ 449485 w 897826"/>
                <a:gd name="connsiteY23" fmla="*/ 56293 h 901160"/>
                <a:gd name="connsiteX24" fmla="*/ 739997 w 897826"/>
                <a:gd name="connsiteY24" fmla="*/ 270224 h 901160"/>
                <a:gd name="connsiteX25" fmla="*/ 862394 w 897826"/>
                <a:gd name="connsiteY25" fmla="*/ 270224 h 901160"/>
                <a:gd name="connsiteX26" fmla="*/ 449485 w 897826"/>
                <a:gd name="connsiteY26" fmla="*/ 0 h 901160"/>
                <a:gd name="connsiteX27" fmla="*/ 10382 w 897826"/>
                <a:gd name="connsiteY27" fmla="*/ 349663 h 901160"/>
                <a:gd name="connsiteX28" fmla="*/ 3810 w 897826"/>
                <a:gd name="connsiteY28" fmla="*/ 401003 h 901160"/>
                <a:gd name="connsiteX29" fmla="*/ 16097 w 897826"/>
                <a:gd name="connsiteY29" fmla="*/ 471488 h 901160"/>
                <a:gd name="connsiteX30" fmla="*/ 407575 w 897826"/>
                <a:gd name="connsiteY30" fmla="*/ 731711 h 901160"/>
                <a:gd name="connsiteX31" fmla="*/ 643795 w 897826"/>
                <a:gd name="connsiteY31" fmla="*/ 659511 h 901160"/>
                <a:gd name="connsiteX32" fmla="*/ 766096 w 897826"/>
                <a:gd name="connsiteY32" fmla="*/ 598265 h 901160"/>
                <a:gd name="connsiteX33" fmla="*/ 883825 w 897826"/>
                <a:gd name="connsiteY33" fmla="*/ 571214 h 90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7826" h="901160">
                  <a:moveTo>
                    <a:pt x="34195" y="625412"/>
                  </a:moveTo>
                  <a:cubicBezTo>
                    <a:pt x="102489" y="787432"/>
                    <a:pt x="262700" y="901160"/>
                    <a:pt x="449580" y="901160"/>
                  </a:cubicBezTo>
                  <a:cubicBezTo>
                    <a:pt x="584740" y="901160"/>
                    <a:pt x="705993" y="841629"/>
                    <a:pt x="788480" y="747427"/>
                  </a:cubicBezTo>
                  <a:cubicBezTo>
                    <a:pt x="788480" y="747427"/>
                    <a:pt x="760476" y="746951"/>
                    <a:pt x="723900" y="756190"/>
                  </a:cubicBezTo>
                  <a:cubicBezTo>
                    <a:pt x="687324" y="765334"/>
                    <a:pt x="658178" y="780479"/>
                    <a:pt x="658178" y="780479"/>
                  </a:cubicBezTo>
                  <a:cubicBezTo>
                    <a:pt x="590836" y="816578"/>
                    <a:pt x="513874" y="837152"/>
                    <a:pt x="432054" y="837152"/>
                  </a:cubicBezTo>
                  <a:cubicBezTo>
                    <a:pt x="266510" y="837152"/>
                    <a:pt x="119920" y="753142"/>
                    <a:pt x="34195" y="625507"/>
                  </a:cubicBezTo>
                  <a:moveTo>
                    <a:pt x="18479" y="560070"/>
                  </a:moveTo>
                  <a:cubicBezTo>
                    <a:pt x="11049" y="537020"/>
                    <a:pt x="1715" y="507682"/>
                    <a:pt x="0" y="480441"/>
                  </a:cubicBezTo>
                  <a:cubicBezTo>
                    <a:pt x="67818" y="642842"/>
                    <a:pt x="228695" y="757619"/>
                    <a:pt x="415862" y="757619"/>
                  </a:cubicBezTo>
                  <a:cubicBezTo>
                    <a:pt x="505873" y="757619"/>
                    <a:pt x="589788" y="731234"/>
                    <a:pt x="660178" y="685705"/>
                  </a:cubicBezTo>
                  <a:cubicBezTo>
                    <a:pt x="660178" y="685705"/>
                    <a:pt x="710184" y="657320"/>
                    <a:pt x="758762" y="642938"/>
                  </a:cubicBezTo>
                  <a:cubicBezTo>
                    <a:pt x="807244" y="628650"/>
                    <a:pt x="865823" y="623316"/>
                    <a:pt x="865823" y="623316"/>
                  </a:cubicBezTo>
                  <a:cubicBezTo>
                    <a:pt x="854678" y="650081"/>
                    <a:pt x="840772" y="675704"/>
                    <a:pt x="824865" y="699516"/>
                  </a:cubicBezTo>
                  <a:cubicBezTo>
                    <a:pt x="824865" y="699516"/>
                    <a:pt x="791623" y="699897"/>
                    <a:pt x="753523" y="710565"/>
                  </a:cubicBezTo>
                  <a:cubicBezTo>
                    <a:pt x="719233" y="720185"/>
                    <a:pt x="645224" y="755142"/>
                    <a:pt x="645224" y="755142"/>
                  </a:cubicBezTo>
                  <a:cubicBezTo>
                    <a:pt x="579787" y="792099"/>
                    <a:pt x="504254" y="813245"/>
                    <a:pt x="423767" y="813245"/>
                  </a:cubicBezTo>
                  <a:cubicBezTo>
                    <a:pt x="245745" y="813245"/>
                    <a:pt x="91440" y="709898"/>
                    <a:pt x="18479" y="559975"/>
                  </a:cubicBezTo>
                  <a:moveTo>
                    <a:pt x="883730" y="571214"/>
                  </a:moveTo>
                  <a:cubicBezTo>
                    <a:pt x="890492" y="546830"/>
                    <a:pt x="895255" y="521589"/>
                    <a:pt x="897827" y="495681"/>
                  </a:cubicBezTo>
                  <a:lnTo>
                    <a:pt x="721995" y="495681"/>
                  </a:lnTo>
                  <a:cubicBezTo>
                    <a:pt x="672179" y="595789"/>
                    <a:pt x="568928" y="664559"/>
                    <a:pt x="449485" y="664559"/>
                  </a:cubicBezTo>
                  <a:cubicBezTo>
                    <a:pt x="281559" y="664559"/>
                    <a:pt x="145352" y="528352"/>
                    <a:pt x="145352" y="360426"/>
                  </a:cubicBezTo>
                  <a:cubicBezTo>
                    <a:pt x="145352" y="192500"/>
                    <a:pt x="281464" y="56293"/>
                    <a:pt x="449485" y="56293"/>
                  </a:cubicBezTo>
                  <a:cubicBezTo>
                    <a:pt x="586073" y="56293"/>
                    <a:pt x="701326" y="146304"/>
                    <a:pt x="739997" y="270224"/>
                  </a:cubicBezTo>
                  <a:lnTo>
                    <a:pt x="862394" y="270224"/>
                  </a:lnTo>
                  <a:cubicBezTo>
                    <a:pt x="792575" y="111157"/>
                    <a:pt x="634079" y="0"/>
                    <a:pt x="449485" y="0"/>
                  </a:cubicBezTo>
                  <a:cubicBezTo>
                    <a:pt x="235458" y="95"/>
                    <a:pt x="56198" y="149447"/>
                    <a:pt x="10382" y="349663"/>
                  </a:cubicBezTo>
                  <a:cubicBezTo>
                    <a:pt x="6287" y="365474"/>
                    <a:pt x="4667" y="387572"/>
                    <a:pt x="3810" y="401003"/>
                  </a:cubicBezTo>
                  <a:cubicBezTo>
                    <a:pt x="3810" y="421862"/>
                    <a:pt x="7144" y="453295"/>
                    <a:pt x="16097" y="471488"/>
                  </a:cubicBezTo>
                  <a:cubicBezTo>
                    <a:pt x="79058" y="625126"/>
                    <a:pt x="230981" y="731711"/>
                    <a:pt x="407575" y="731711"/>
                  </a:cubicBezTo>
                  <a:cubicBezTo>
                    <a:pt x="495110" y="731711"/>
                    <a:pt x="576358" y="705136"/>
                    <a:pt x="643795" y="659511"/>
                  </a:cubicBezTo>
                  <a:cubicBezTo>
                    <a:pt x="643795" y="659511"/>
                    <a:pt x="705422" y="622268"/>
                    <a:pt x="766096" y="598265"/>
                  </a:cubicBezTo>
                  <a:cubicBezTo>
                    <a:pt x="826770" y="574167"/>
                    <a:pt x="883825" y="571214"/>
                    <a:pt x="883825" y="571214"/>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5" name="任意多边形: 形状 23"/>
            <p:cNvSpPr/>
            <p:nvPr/>
          </p:nvSpPr>
          <p:spPr>
            <a:xfrm>
              <a:off x="867563" y="161381"/>
              <a:ext cx="948499" cy="754760"/>
            </a:xfrm>
            <a:custGeom>
              <a:avLst/>
              <a:gdLst>
                <a:gd name="connsiteX0" fmla="*/ 932212 w 948499"/>
                <a:gd name="connsiteY0" fmla="*/ 515303 h 754760"/>
                <a:gd name="connsiteX1" fmla="*/ 923449 w 948499"/>
                <a:gd name="connsiteY1" fmla="*/ 563309 h 754760"/>
                <a:gd name="connsiteX2" fmla="*/ 795909 w 948499"/>
                <a:gd name="connsiteY2" fmla="*/ 563309 h 754760"/>
                <a:gd name="connsiteX3" fmla="*/ 820865 w 948499"/>
                <a:gd name="connsiteY3" fmla="*/ 427577 h 754760"/>
                <a:gd name="connsiteX4" fmla="*/ 948500 w 948499"/>
                <a:gd name="connsiteY4" fmla="*/ 427577 h 754760"/>
                <a:gd name="connsiteX5" fmla="*/ 940403 w 948499"/>
                <a:gd name="connsiteY5" fmla="*/ 471678 h 754760"/>
                <a:gd name="connsiteX6" fmla="*/ 858869 w 948499"/>
                <a:gd name="connsiteY6" fmla="*/ 471678 h 754760"/>
                <a:gd name="connsiteX7" fmla="*/ 850868 w 948499"/>
                <a:gd name="connsiteY7" fmla="*/ 515398 h 754760"/>
                <a:gd name="connsiteX8" fmla="*/ 932307 w 948499"/>
                <a:gd name="connsiteY8" fmla="*/ 515398 h 754760"/>
                <a:gd name="connsiteX9" fmla="*/ 513017 w 948499"/>
                <a:gd name="connsiteY9" fmla="*/ 427577 h 754760"/>
                <a:gd name="connsiteX10" fmla="*/ 648748 w 948499"/>
                <a:gd name="connsiteY10" fmla="*/ 427577 h 754760"/>
                <a:gd name="connsiteX11" fmla="*/ 623888 w 948499"/>
                <a:gd name="connsiteY11" fmla="*/ 563309 h 754760"/>
                <a:gd name="connsiteX12" fmla="*/ 488156 w 948499"/>
                <a:gd name="connsiteY12" fmla="*/ 563309 h 754760"/>
                <a:gd name="connsiteX13" fmla="*/ 513017 w 948499"/>
                <a:gd name="connsiteY13" fmla="*/ 427577 h 754760"/>
                <a:gd name="connsiteX14" fmla="*/ 551021 w 948499"/>
                <a:gd name="connsiteY14" fmla="*/ 471678 h 754760"/>
                <a:gd name="connsiteX15" fmla="*/ 543020 w 948499"/>
                <a:gd name="connsiteY15" fmla="*/ 515303 h 754760"/>
                <a:gd name="connsiteX16" fmla="*/ 586645 w 948499"/>
                <a:gd name="connsiteY16" fmla="*/ 515303 h 754760"/>
                <a:gd name="connsiteX17" fmla="*/ 594646 w 948499"/>
                <a:gd name="connsiteY17" fmla="*/ 471678 h 754760"/>
                <a:gd name="connsiteX18" fmla="*/ 550926 w 948499"/>
                <a:gd name="connsiteY18" fmla="*/ 471678 h 754760"/>
                <a:gd name="connsiteX19" fmla="*/ 666845 w 948499"/>
                <a:gd name="connsiteY19" fmla="*/ 427577 h 754760"/>
                <a:gd name="connsiteX20" fmla="*/ 802577 w 948499"/>
                <a:gd name="connsiteY20" fmla="*/ 427577 h 754760"/>
                <a:gd name="connsiteX21" fmla="*/ 777716 w 948499"/>
                <a:gd name="connsiteY21" fmla="*/ 563309 h 754760"/>
                <a:gd name="connsiteX22" fmla="*/ 641985 w 948499"/>
                <a:gd name="connsiteY22" fmla="*/ 563309 h 754760"/>
                <a:gd name="connsiteX23" fmla="*/ 666845 w 948499"/>
                <a:gd name="connsiteY23" fmla="*/ 427577 h 754760"/>
                <a:gd name="connsiteX24" fmla="*/ 704850 w 948499"/>
                <a:gd name="connsiteY24" fmla="*/ 471678 h 754760"/>
                <a:gd name="connsiteX25" fmla="*/ 696849 w 948499"/>
                <a:gd name="connsiteY25" fmla="*/ 515303 h 754760"/>
                <a:gd name="connsiteX26" fmla="*/ 740474 w 948499"/>
                <a:gd name="connsiteY26" fmla="*/ 515303 h 754760"/>
                <a:gd name="connsiteX27" fmla="*/ 748475 w 948499"/>
                <a:gd name="connsiteY27" fmla="*/ 471678 h 754760"/>
                <a:gd name="connsiteX28" fmla="*/ 704755 w 948499"/>
                <a:gd name="connsiteY28" fmla="*/ 471678 h 754760"/>
                <a:gd name="connsiteX29" fmla="*/ 207359 w 948499"/>
                <a:gd name="connsiteY29" fmla="*/ 260414 h 754760"/>
                <a:gd name="connsiteX30" fmla="*/ 56293 w 948499"/>
                <a:gd name="connsiteY30" fmla="*/ 473202 h 754760"/>
                <a:gd name="connsiteX31" fmla="*/ 281559 w 948499"/>
                <a:gd name="connsiteY31" fmla="*/ 698468 h 754760"/>
                <a:gd name="connsiteX32" fmla="*/ 461772 w 948499"/>
                <a:gd name="connsiteY32" fmla="*/ 608457 h 754760"/>
                <a:gd name="connsiteX33" fmla="*/ 348901 w 948499"/>
                <a:gd name="connsiteY33" fmla="*/ 608457 h 754760"/>
                <a:gd name="connsiteX34" fmla="*/ 281559 w 948499"/>
                <a:gd name="connsiteY34" fmla="*/ 247936 h 754760"/>
                <a:gd name="connsiteX35" fmla="*/ 218123 w 948499"/>
                <a:gd name="connsiteY35" fmla="*/ 608457 h 754760"/>
                <a:gd name="connsiteX36" fmla="*/ 146018 w 948499"/>
                <a:gd name="connsiteY36" fmla="*/ 608457 h 754760"/>
                <a:gd name="connsiteX37" fmla="*/ 207359 w 948499"/>
                <a:gd name="connsiteY37" fmla="*/ 260414 h 754760"/>
                <a:gd name="connsiteX38" fmla="*/ 528542 w 948499"/>
                <a:gd name="connsiteY38" fmla="*/ 608457 h 754760"/>
                <a:gd name="connsiteX39" fmla="*/ 281559 w 948499"/>
                <a:gd name="connsiteY39" fmla="*/ 754761 h 754760"/>
                <a:gd name="connsiteX40" fmla="*/ 0 w 948499"/>
                <a:gd name="connsiteY40" fmla="*/ 473202 h 754760"/>
                <a:gd name="connsiteX41" fmla="*/ 218313 w 948499"/>
                <a:gd name="connsiteY41" fmla="*/ 198692 h 754760"/>
                <a:gd name="connsiteX42" fmla="*/ 253270 w 948499"/>
                <a:gd name="connsiteY42" fmla="*/ 0 h 754760"/>
                <a:gd name="connsiteX43" fmla="*/ 309563 w 948499"/>
                <a:gd name="connsiteY43" fmla="*/ 0 h 754760"/>
                <a:gd name="connsiteX44" fmla="*/ 344615 w 948499"/>
                <a:gd name="connsiteY44" fmla="*/ 198692 h 754760"/>
                <a:gd name="connsiteX45" fmla="*/ 548354 w 948499"/>
                <a:gd name="connsiteY45" fmla="*/ 383000 h 754760"/>
                <a:gd name="connsiteX46" fmla="*/ 487966 w 948499"/>
                <a:gd name="connsiteY46" fmla="*/ 383000 h 754760"/>
                <a:gd name="connsiteX47" fmla="*/ 355473 w 948499"/>
                <a:gd name="connsiteY47" fmla="*/ 260318 h 754760"/>
                <a:gd name="connsiteX48" fmla="*/ 408718 w 948499"/>
                <a:gd name="connsiteY48" fmla="*/ 562070 h 754760"/>
                <a:gd name="connsiteX49" fmla="*/ 433197 w 948499"/>
                <a:gd name="connsiteY49" fmla="*/ 427482 h 754760"/>
                <a:gd name="connsiteX50" fmla="*/ 494729 w 948499"/>
                <a:gd name="connsiteY50" fmla="*/ 427482 h 754760"/>
                <a:gd name="connsiteX51" fmla="*/ 461772 w 948499"/>
                <a:gd name="connsiteY51" fmla="*/ 608362 h 754760"/>
                <a:gd name="connsiteX52" fmla="*/ 528638 w 948499"/>
                <a:gd name="connsiteY52" fmla="*/ 608362 h 7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48499" h="754760">
                  <a:moveTo>
                    <a:pt x="932212" y="515303"/>
                  </a:moveTo>
                  <a:lnTo>
                    <a:pt x="923449" y="563309"/>
                  </a:lnTo>
                  <a:lnTo>
                    <a:pt x="795909" y="563309"/>
                  </a:lnTo>
                  <a:lnTo>
                    <a:pt x="820865" y="427577"/>
                  </a:lnTo>
                  <a:lnTo>
                    <a:pt x="948500" y="427577"/>
                  </a:lnTo>
                  <a:lnTo>
                    <a:pt x="940403" y="471678"/>
                  </a:lnTo>
                  <a:lnTo>
                    <a:pt x="858869" y="471678"/>
                  </a:lnTo>
                  <a:lnTo>
                    <a:pt x="850868" y="515398"/>
                  </a:lnTo>
                  <a:lnTo>
                    <a:pt x="932307" y="515398"/>
                  </a:lnTo>
                  <a:close/>
                  <a:moveTo>
                    <a:pt x="513017" y="427577"/>
                  </a:moveTo>
                  <a:lnTo>
                    <a:pt x="648748" y="427577"/>
                  </a:lnTo>
                  <a:lnTo>
                    <a:pt x="623888" y="563309"/>
                  </a:lnTo>
                  <a:lnTo>
                    <a:pt x="488156" y="563309"/>
                  </a:lnTo>
                  <a:lnTo>
                    <a:pt x="513017" y="427577"/>
                  </a:lnTo>
                  <a:close/>
                  <a:moveTo>
                    <a:pt x="551021" y="471678"/>
                  </a:moveTo>
                  <a:lnTo>
                    <a:pt x="543020" y="515303"/>
                  </a:lnTo>
                  <a:lnTo>
                    <a:pt x="586645" y="515303"/>
                  </a:lnTo>
                  <a:lnTo>
                    <a:pt x="594646" y="471678"/>
                  </a:lnTo>
                  <a:lnTo>
                    <a:pt x="550926" y="471678"/>
                  </a:lnTo>
                  <a:close/>
                  <a:moveTo>
                    <a:pt x="666845" y="427577"/>
                  </a:moveTo>
                  <a:lnTo>
                    <a:pt x="802577" y="427577"/>
                  </a:lnTo>
                  <a:lnTo>
                    <a:pt x="777716" y="563309"/>
                  </a:lnTo>
                  <a:lnTo>
                    <a:pt x="641985" y="563309"/>
                  </a:lnTo>
                  <a:lnTo>
                    <a:pt x="666845" y="427577"/>
                  </a:lnTo>
                  <a:close/>
                  <a:moveTo>
                    <a:pt x="704850" y="471678"/>
                  </a:moveTo>
                  <a:lnTo>
                    <a:pt x="696849" y="515303"/>
                  </a:lnTo>
                  <a:lnTo>
                    <a:pt x="740474" y="515303"/>
                  </a:lnTo>
                  <a:lnTo>
                    <a:pt x="748475" y="471678"/>
                  </a:lnTo>
                  <a:lnTo>
                    <a:pt x="704755" y="471678"/>
                  </a:lnTo>
                  <a:close/>
                  <a:moveTo>
                    <a:pt x="207359" y="260414"/>
                  </a:moveTo>
                  <a:cubicBezTo>
                    <a:pt x="119348" y="291084"/>
                    <a:pt x="56293" y="374809"/>
                    <a:pt x="56293" y="473202"/>
                  </a:cubicBezTo>
                  <a:cubicBezTo>
                    <a:pt x="56293" y="597599"/>
                    <a:pt x="157163" y="698468"/>
                    <a:pt x="281559" y="698468"/>
                  </a:cubicBezTo>
                  <a:cubicBezTo>
                    <a:pt x="355187" y="698468"/>
                    <a:pt x="420624" y="663131"/>
                    <a:pt x="461772" y="608457"/>
                  </a:cubicBezTo>
                  <a:lnTo>
                    <a:pt x="348901" y="608457"/>
                  </a:lnTo>
                  <a:lnTo>
                    <a:pt x="281559" y="247936"/>
                  </a:lnTo>
                  <a:lnTo>
                    <a:pt x="218123" y="608457"/>
                  </a:lnTo>
                  <a:lnTo>
                    <a:pt x="146018" y="608457"/>
                  </a:lnTo>
                  <a:lnTo>
                    <a:pt x="207359" y="260414"/>
                  </a:lnTo>
                  <a:close/>
                  <a:moveTo>
                    <a:pt x="528542" y="608457"/>
                  </a:moveTo>
                  <a:cubicBezTo>
                    <a:pt x="480727" y="695706"/>
                    <a:pt x="388049" y="754761"/>
                    <a:pt x="281559" y="754761"/>
                  </a:cubicBezTo>
                  <a:cubicBezTo>
                    <a:pt x="126016" y="754761"/>
                    <a:pt x="0" y="628650"/>
                    <a:pt x="0" y="473202"/>
                  </a:cubicBezTo>
                  <a:cubicBezTo>
                    <a:pt x="0" y="339471"/>
                    <a:pt x="93250" y="227457"/>
                    <a:pt x="218313" y="198692"/>
                  </a:cubicBezTo>
                  <a:lnTo>
                    <a:pt x="253270" y="0"/>
                  </a:lnTo>
                  <a:lnTo>
                    <a:pt x="309563" y="0"/>
                  </a:lnTo>
                  <a:lnTo>
                    <a:pt x="344615" y="198692"/>
                  </a:lnTo>
                  <a:cubicBezTo>
                    <a:pt x="440246" y="220599"/>
                    <a:pt x="517112" y="291179"/>
                    <a:pt x="548354" y="383000"/>
                  </a:cubicBezTo>
                  <a:lnTo>
                    <a:pt x="487966" y="383000"/>
                  </a:lnTo>
                  <a:cubicBezTo>
                    <a:pt x="462820" y="325850"/>
                    <a:pt x="414814" y="280988"/>
                    <a:pt x="355473" y="260318"/>
                  </a:cubicBezTo>
                  <a:lnTo>
                    <a:pt x="408718" y="562070"/>
                  </a:lnTo>
                  <a:lnTo>
                    <a:pt x="433197" y="427482"/>
                  </a:lnTo>
                  <a:lnTo>
                    <a:pt x="494729" y="427482"/>
                  </a:lnTo>
                  <a:lnTo>
                    <a:pt x="461772" y="608362"/>
                  </a:lnTo>
                  <a:lnTo>
                    <a:pt x="528638" y="608362"/>
                  </a:lnTo>
                  <a:close/>
                </a:path>
              </a:pathLst>
            </a:custGeom>
            <a:solidFill>
              <a:srgbClr val="DE002B"/>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4" name="文本占位符 3"/>
          <p:cNvSpPr>
            <a:spLocks noGrp="1"/>
          </p:cNvSpPr>
          <p:nvPr>
            <p:ph type="body" sz="half" idx="2" hasCustomPrompt="1"/>
          </p:nvPr>
        </p:nvSpPr>
        <p:spPr>
          <a:xfrm rot="5400000">
            <a:off x="-540334" y="2831394"/>
            <a:ext cx="4941887" cy="1253953"/>
          </a:xfrm>
        </p:spPr>
        <p:txBody>
          <a:bodyPr>
            <a:normAutofit/>
          </a:bodyPr>
          <a:lstStyle>
            <a:lvl1pPr marL="0" indent="0">
              <a:buNone/>
              <a:defRPr sz="5400">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p:txBody>
      </p:sp>
      <p:sp>
        <p:nvSpPr>
          <p:cNvPr id="13" name="标题 1"/>
          <p:cNvSpPr>
            <a:spLocks noGrp="1"/>
          </p:cNvSpPr>
          <p:nvPr userDrawn="1">
            <p:ph type="ctrTitle" hasCustomPrompt="1"/>
          </p:nvPr>
        </p:nvSpPr>
        <p:spPr>
          <a:xfrm>
            <a:off x="2560194" y="1426038"/>
            <a:ext cx="1109572" cy="2846171"/>
          </a:xfrm>
        </p:spPr>
        <p:txBody>
          <a:bodyPr anchor="ctr">
            <a:normAutofit/>
          </a:bodyPr>
          <a:lstStyle>
            <a:lvl1pPr algn="ctr">
              <a:lnSpc>
                <a:spcPct val="150000"/>
              </a:lnSpc>
              <a:defRPr sz="5400" b="1">
                <a:solidFill>
                  <a:srgbClr val="004C8B"/>
                </a:solidFill>
                <a:latin typeface="微软雅黑" panose="020B0503020204020204" pitchFamily="34" charset="-122"/>
                <a:ea typeface="微软雅黑" panose="020B0503020204020204" pitchFamily="34" charset="-122"/>
              </a:defRPr>
            </a:lvl1pPr>
          </a:lstStyle>
          <a:p>
            <a:r>
              <a:rPr lang="zh-CN" altLang="en-US" dirty="0"/>
              <a:t>目 </a:t>
            </a:r>
            <a:br>
              <a:rPr lang="en-US" altLang="zh-CN" dirty="0"/>
            </a:br>
            <a:r>
              <a:rPr lang="zh-CN" altLang="en-US" dirty="0"/>
              <a:t>录</a:t>
            </a:r>
          </a:p>
        </p:txBody>
      </p:sp>
      <p:sp>
        <p:nvSpPr>
          <p:cNvPr id="35" name="文本占位符 34"/>
          <p:cNvSpPr>
            <a:spLocks noGrp="1"/>
          </p:cNvSpPr>
          <p:nvPr userDrawn="1">
            <p:ph type="body" sz="quarter" idx="10" hasCustomPrompt="1"/>
          </p:nvPr>
        </p:nvSpPr>
        <p:spPr>
          <a:xfrm>
            <a:off x="6379415" y="1509436"/>
            <a:ext cx="3994111" cy="555212"/>
          </a:xfrm>
        </p:spPr>
        <p:txBody>
          <a:bodyPr>
            <a:noAutofit/>
          </a:bodyPr>
          <a:lstStyle>
            <a:lvl1pPr marL="0" indent="0" algn="l" defTabSz="914400" rtl="0" eaLnBrk="1" latinLnBrk="0" hangingPunct="1">
              <a:lnSpc>
                <a:spcPct val="130000"/>
              </a:lnSpc>
              <a:spcBef>
                <a:spcPts val="0"/>
              </a:spcBef>
              <a:buNone/>
              <a:defRPr lang="zh-CN" altLang="en-US" sz="1600" kern="1200" dirty="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sz="1400" dirty="0"/>
              <a:t>请输入你的文字</a:t>
            </a:r>
            <a:r>
              <a:rPr lang="zh-CN" altLang="en-US" sz="1400" dirty="0">
                <a:sym typeface="+mn-ea"/>
              </a:rPr>
              <a:t>（微软雅黑  </a:t>
            </a:r>
            <a:r>
              <a:rPr lang="en-US" altLang="zh-CN" sz="1400" dirty="0">
                <a:sym typeface="+mn-ea"/>
              </a:rPr>
              <a:t>14</a:t>
            </a:r>
            <a:r>
              <a:rPr lang="zh-CN" altLang="en-US" sz="1400" dirty="0">
                <a:sym typeface="+mn-ea"/>
              </a:rPr>
              <a:t>号）</a:t>
            </a:r>
            <a:endParaRPr lang="zh-CN" altLang="en-US" sz="1400" dirty="0"/>
          </a:p>
        </p:txBody>
      </p:sp>
      <p:sp>
        <p:nvSpPr>
          <p:cNvPr id="36" name="文本占位符 34"/>
          <p:cNvSpPr>
            <a:spLocks noGrp="1"/>
          </p:cNvSpPr>
          <p:nvPr userDrawn="1">
            <p:ph type="body" sz="quarter" idx="11" hasCustomPrompt="1"/>
          </p:nvPr>
        </p:nvSpPr>
        <p:spPr>
          <a:xfrm>
            <a:off x="5482402" y="1007308"/>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40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39" name="文本占位符 34"/>
          <p:cNvSpPr>
            <a:spLocks noGrp="1"/>
          </p:cNvSpPr>
          <p:nvPr>
            <p:ph type="body" sz="quarter" idx="12" hasCustomPrompt="1"/>
          </p:nvPr>
        </p:nvSpPr>
        <p:spPr>
          <a:xfrm>
            <a:off x="6379415" y="2885173"/>
            <a:ext cx="3994111" cy="555212"/>
          </a:xfrm>
        </p:spPr>
        <p:txBody>
          <a:bodyPr>
            <a:noAutofit/>
          </a:bodyPr>
          <a:lstStyle>
            <a:lvl1pPr marL="0" indent="0" algn="l" defTabSz="914400" rtl="0" eaLnBrk="1" latinLnBrk="0" hangingPunct="1">
              <a:lnSpc>
                <a:spcPct val="130000"/>
              </a:lnSpc>
              <a:spcBef>
                <a:spcPts val="0"/>
              </a:spcBef>
              <a:buNone/>
              <a:defRPr lang="zh-CN" altLang="en-US" sz="1600" kern="1200" dirty="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r>
              <a:rPr lang="zh-CN" altLang="en-US" sz="1400" dirty="0"/>
              <a:t>请输入你的文字请输入你的文字</a:t>
            </a:r>
          </a:p>
        </p:txBody>
      </p:sp>
      <p:sp>
        <p:nvSpPr>
          <p:cNvPr id="40" name="文本占位符 34"/>
          <p:cNvSpPr>
            <a:spLocks noGrp="1"/>
          </p:cNvSpPr>
          <p:nvPr>
            <p:ph type="body" sz="quarter" idx="13" hasCustomPrompt="1"/>
          </p:nvPr>
        </p:nvSpPr>
        <p:spPr>
          <a:xfrm>
            <a:off x="5482402" y="2383045"/>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40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43" name="文本占位符 34"/>
          <p:cNvSpPr>
            <a:spLocks noGrp="1"/>
          </p:cNvSpPr>
          <p:nvPr>
            <p:ph type="body" sz="quarter" idx="14" hasCustomPrompt="1"/>
          </p:nvPr>
        </p:nvSpPr>
        <p:spPr>
          <a:xfrm>
            <a:off x="6379415" y="4260910"/>
            <a:ext cx="3994111" cy="555212"/>
          </a:xfrm>
        </p:spPr>
        <p:txBody>
          <a:bodyPr>
            <a:noAutofit/>
          </a:bodyPr>
          <a:lstStyle>
            <a:lvl1pPr marL="0" indent="0" algn="l" defTabSz="914400" rtl="0" eaLnBrk="1" latinLnBrk="0" hangingPunct="1">
              <a:lnSpc>
                <a:spcPct val="130000"/>
              </a:lnSpc>
              <a:spcBef>
                <a:spcPts val="0"/>
              </a:spcBef>
              <a:buNone/>
              <a:def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r>
              <a:rPr lang="zh-CN" altLang="en-US" sz="1400" dirty="0"/>
              <a:t>请输入你的文字请输入你的文字</a:t>
            </a:r>
          </a:p>
        </p:txBody>
      </p:sp>
      <p:sp>
        <p:nvSpPr>
          <p:cNvPr id="44" name="文本占位符 34"/>
          <p:cNvSpPr>
            <a:spLocks noGrp="1"/>
          </p:cNvSpPr>
          <p:nvPr>
            <p:ph type="body" sz="quarter" idx="15" hasCustomPrompt="1"/>
          </p:nvPr>
        </p:nvSpPr>
        <p:spPr>
          <a:xfrm>
            <a:off x="5482402" y="3758782"/>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40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50" name="文本占位符 34"/>
          <p:cNvSpPr>
            <a:spLocks noGrp="1"/>
          </p:cNvSpPr>
          <p:nvPr>
            <p:ph type="body" sz="quarter" idx="16" hasCustomPrompt="1"/>
          </p:nvPr>
        </p:nvSpPr>
        <p:spPr>
          <a:xfrm>
            <a:off x="6379415" y="5636647"/>
            <a:ext cx="3994111" cy="555212"/>
          </a:xfrm>
        </p:spPr>
        <p:txBody>
          <a:bodyPr>
            <a:noAutofit/>
          </a:bodyPr>
          <a:lstStyle>
            <a:lvl1pPr marL="0" indent="0" algn="l" defTabSz="914400" rtl="0" eaLnBrk="1" latinLnBrk="0" hangingPunct="1">
              <a:lnSpc>
                <a:spcPct val="130000"/>
              </a:lnSpc>
              <a:spcBef>
                <a:spcPts val="0"/>
              </a:spcBef>
              <a:buNone/>
              <a:def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r>
              <a:rPr lang="zh-CN" altLang="en-US" sz="1400" dirty="0"/>
              <a:t>请输入你的文字请输入你的文字</a:t>
            </a:r>
          </a:p>
        </p:txBody>
      </p:sp>
      <p:sp>
        <p:nvSpPr>
          <p:cNvPr id="55" name="文本占位符 34"/>
          <p:cNvSpPr>
            <a:spLocks noGrp="1"/>
          </p:cNvSpPr>
          <p:nvPr>
            <p:ph type="body" sz="quarter" idx="17" hasCustomPrompt="1"/>
          </p:nvPr>
        </p:nvSpPr>
        <p:spPr>
          <a:xfrm>
            <a:off x="5482402" y="5134519"/>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40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64" name="文本占位符 34"/>
          <p:cNvSpPr>
            <a:spLocks noGrp="1"/>
          </p:cNvSpPr>
          <p:nvPr>
            <p:ph type="body" sz="quarter" idx="18" hasCustomPrompt="1"/>
          </p:nvPr>
        </p:nvSpPr>
        <p:spPr>
          <a:xfrm>
            <a:off x="6379415" y="2485687"/>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65" name="文本占位符 34"/>
          <p:cNvSpPr>
            <a:spLocks noGrp="1"/>
          </p:cNvSpPr>
          <p:nvPr>
            <p:ph type="body" sz="quarter" idx="19" hasCustomPrompt="1"/>
          </p:nvPr>
        </p:nvSpPr>
        <p:spPr>
          <a:xfrm>
            <a:off x="6379415" y="1109949"/>
            <a:ext cx="559176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r>
              <a:rPr lang="zh-CN" altLang="en-US" sz="2400" dirty="0"/>
              <a:t>点击此处添加文字</a:t>
            </a:r>
            <a:r>
              <a:rPr lang="zh-CN" altLang="en-US" dirty="0">
                <a:sym typeface="微软雅黑" panose="020B0503020204020204" pitchFamily="34" charset="-122"/>
              </a:rPr>
              <a:t>（微软雅黑</a:t>
            </a:r>
            <a:r>
              <a:rPr lang="en-US" altLang="zh-CN" dirty="0">
                <a:sym typeface="微软雅黑" panose="020B0503020204020204" pitchFamily="34" charset="-122"/>
              </a:rPr>
              <a:t>24</a:t>
            </a:r>
            <a:r>
              <a:rPr lang="zh-CN" altLang="en-US" dirty="0">
                <a:sym typeface="微软雅黑" panose="020B0503020204020204" pitchFamily="34" charset="-122"/>
              </a:rPr>
              <a:t>号）</a:t>
            </a:r>
            <a:endParaRPr lang="zh-CN" altLang="en-US" sz="2400" dirty="0"/>
          </a:p>
        </p:txBody>
      </p:sp>
      <p:sp>
        <p:nvSpPr>
          <p:cNvPr id="66" name="文本占位符 34"/>
          <p:cNvSpPr>
            <a:spLocks noGrp="1"/>
          </p:cNvSpPr>
          <p:nvPr>
            <p:ph type="body" sz="quarter" idx="20" hasCustomPrompt="1"/>
          </p:nvPr>
        </p:nvSpPr>
        <p:spPr>
          <a:xfrm>
            <a:off x="6379415" y="3861423"/>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67" name="文本占位符 34"/>
          <p:cNvSpPr>
            <a:spLocks noGrp="1"/>
          </p:cNvSpPr>
          <p:nvPr>
            <p:ph type="body" sz="quarter" idx="21" hasCustomPrompt="1"/>
          </p:nvPr>
        </p:nvSpPr>
        <p:spPr>
          <a:xfrm>
            <a:off x="6379415" y="5237160"/>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8" name="矩形 7"/>
          <p:cNvSpPr/>
          <p:nvPr userDrawn="1"/>
        </p:nvSpPr>
        <p:spPr>
          <a:xfrm>
            <a:off x="-1" y="6786000"/>
            <a:ext cx="12192000" cy="72000"/>
          </a:xfrm>
          <a:prstGeom prst="rect">
            <a:avLst/>
          </a:prstGeom>
          <a:gradFill>
            <a:gsLst>
              <a:gs pos="51000">
                <a:srgbClr val="006CB2"/>
              </a:gs>
              <a:gs pos="100000">
                <a:srgbClr val="006CB2">
                  <a:alpha val="10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endParaRPr>
          </a:p>
        </p:txBody>
      </p:sp>
      <p:grpSp>
        <p:nvGrpSpPr>
          <p:cNvPr id="3" name="组合 2"/>
          <p:cNvGrpSpPr/>
          <p:nvPr userDrawn="1"/>
        </p:nvGrpSpPr>
        <p:grpSpPr>
          <a:xfrm>
            <a:off x="-3" y="5765633"/>
            <a:ext cx="7784330" cy="1125654"/>
            <a:chOff x="-3" y="5765633"/>
            <a:chExt cx="7784330" cy="1125654"/>
          </a:xfrm>
        </p:grpSpPr>
        <p:sp>
          <p:nvSpPr>
            <p:cNvPr id="5" name="任意多边形: 形状 4"/>
            <p:cNvSpPr/>
            <p:nvPr userDrawn="1"/>
          </p:nvSpPr>
          <p:spPr>
            <a:xfrm flipH="1">
              <a:off x="2046241" y="5765633"/>
              <a:ext cx="2953429" cy="1025792"/>
            </a:xfrm>
            <a:custGeom>
              <a:avLst/>
              <a:gdLst>
                <a:gd name="connsiteX0" fmla="*/ 1565645 w 2953429"/>
                <a:gd name="connsiteY0" fmla="*/ 1004333 h 1025792"/>
                <a:gd name="connsiteX1" fmla="*/ 1565645 w 2953429"/>
                <a:gd name="connsiteY1" fmla="*/ 1005370 h 1025792"/>
                <a:gd name="connsiteX2" fmla="*/ 1565373 w 2953429"/>
                <a:gd name="connsiteY2" fmla="*/ 1005370 h 1025792"/>
                <a:gd name="connsiteX3" fmla="*/ 1565645 w 2953429"/>
                <a:gd name="connsiteY3" fmla="*/ 1004333 h 1025792"/>
                <a:gd name="connsiteX4" fmla="*/ 1601847 w 2953429"/>
                <a:gd name="connsiteY4" fmla="*/ 1004196 h 1025792"/>
                <a:gd name="connsiteX5" fmla="*/ 1602744 w 2953429"/>
                <a:gd name="connsiteY5" fmla="*/ 1007563 h 1025792"/>
                <a:gd name="connsiteX6" fmla="*/ 1601847 w 2953429"/>
                <a:gd name="connsiteY6" fmla="*/ 1007519 h 1025792"/>
                <a:gd name="connsiteX7" fmla="*/ 928519 w 2953429"/>
                <a:gd name="connsiteY7" fmla="*/ 994619 h 1025792"/>
                <a:gd name="connsiteX8" fmla="*/ 915490 w 2953429"/>
                <a:gd name="connsiteY8" fmla="*/ 1007806 h 1025792"/>
                <a:gd name="connsiteX9" fmla="*/ 902439 w 2953429"/>
                <a:gd name="connsiteY9" fmla="*/ 994619 h 1025792"/>
                <a:gd name="connsiteX10" fmla="*/ 1565645 w 2953429"/>
                <a:gd name="connsiteY10" fmla="*/ 980043 h 1025792"/>
                <a:gd name="connsiteX11" fmla="*/ 1565645 w 2953429"/>
                <a:gd name="connsiteY11" fmla="*/ 988748 h 1025792"/>
                <a:gd name="connsiteX12" fmla="*/ 1561231 w 2953429"/>
                <a:gd name="connsiteY12" fmla="*/ 1005370 h 1025792"/>
                <a:gd name="connsiteX13" fmla="*/ 1560440 w 2953429"/>
                <a:gd name="connsiteY13" fmla="*/ 1005370 h 1025792"/>
                <a:gd name="connsiteX14" fmla="*/ 1560440 w 2953429"/>
                <a:gd name="connsiteY14" fmla="*/ 980749 h 1025792"/>
                <a:gd name="connsiteX15" fmla="*/ 1601843 w 2953429"/>
                <a:gd name="connsiteY15" fmla="*/ 980043 h 1025792"/>
                <a:gd name="connsiteX16" fmla="*/ 1607037 w 2953429"/>
                <a:gd name="connsiteY16" fmla="*/ 980749 h 1025792"/>
                <a:gd name="connsiteX17" fmla="*/ 1607037 w 2953429"/>
                <a:gd name="connsiteY17" fmla="*/ 1007753 h 1025792"/>
                <a:gd name="connsiteX18" fmla="*/ 1606891 w 2953429"/>
                <a:gd name="connsiteY18" fmla="*/ 1007753 h 1025792"/>
                <a:gd name="connsiteX19" fmla="*/ 1601843 w 2953429"/>
                <a:gd name="connsiteY19" fmla="*/ 988769 h 1025792"/>
                <a:gd name="connsiteX20" fmla="*/ 915490 w 2953429"/>
                <a:gd name="connsiteY20" fmla="*/ 979166 h 1025792"/>
                <a:gd name="connsiteX21" fmla="*/ 927465 w 2953429"/>
                <a:gd name="connsiteY21" fmla="*/ 991243 h 1025792"/>
                <a:gd name="connsiteX22" fmla="*/ 903478 w 2953429"/>
                <a:gd name="connsiteY22" fmla="*/ 991243 h 1025792"/>
                <a:gd name="connsiteX23" fmla="*/ 915490 w 2953429"/>
                <a:gd name="connsiteY23" fmla="*/ 979166 h 1025792"/>
                <a:gd name="connsiteX24" fmla="*/ 927465 w 2953429"/>
                <a:gd name="connsiteY24" fmla="*/ 966246 h 1025792"/>
                <a:gd name="connsiteX25" fmla="*/ 915490 w 2953429"/>
                <a:gd name="connsiteY25" fmla="*/ 978367 h 1025792"/>
                <a:gd name="connsiteX26" fmla="*/ 903478 w 2953429"/>
                <a:gd name="connsiteY26" fmla="*/ 966246 h 1025792"/>
                <a:gd name="connsiteX27" fmla="*/ 1565645 w 2953429"/>
                <a:gd name="connsiteY27" fmla="*/ 957127 h 1025792"/>
                <a:gd name="connsiteX28" fmla="*/ 1565645 w 2953429"/>
                <a:gd name="connsiteY28" fmla="*/ 973895 h 1025792"/>
                <a:gd name="connsiteX29" fmla="*/ 1561343 w 2953429"/>
                <a:gd name="connsiteY29" fmla="*/ 974475 h 1025792"/>
                <a:gd name="connsiteX30" fmla="*/ 2887239 w 2953429"/>
                <a:gd name="connsiteY30" fmla="*/ 957093 h 1025792"/>
                <a:gd name="connsiteX31" fmla="*/ 2940031 w 2953429"/>
                <a:gd name="connsiteY31" fmla="*/ 1012391 h 1025792"/>
                <a:gd name="connsiteX32" fmla="*/ 2834556 w 2953429"/>
                <a:gd name="connsiteY32" fmla="*/ 1012391 h 1025792"/>
                <a:gd name="connsiteX33" fmla="*/ 1601847 w 2953429"/>
                <a:gd name="connsiteY33" fmla="*/ 957088 h 1025792"/>
                <a:gd name="connsiteX34" fmla="*/ 1606150 w 2953429"/>
                <a:gd name="connsiteY34" fmla="*/ 974475 h 1025792"/>
                <a:gd name="connsiteX35" fmla="*/ 1601847 w 2953429"/>
                <a:gd name="connsiteY35" fmla="*/ 973895 h 1025792"/>
                <a:gd name="connsiteX36" fmla="*/ 1827578 w 2953429"/>
                <a:gd name="connsiteY36" fmla="*/ 954486 h 1025792"/>
                <a:gd name="connsiteX37" fmla="*/ 1831902 w 2953429"/>
                <a:gd name="connsiteY37" fmla="*/ 961097 h 1025792"/>
                <a:gd name="connsiteX38" fmla="*/ 1826946 w 2953429"/>
                <a:gd name="connsiteY38" fmla="*/ 961097 h 1025792"/>
                <a:gd name="connsiteX39" fmla="*/ 1826946 w 2953429"/>
                <a:gd name="connsiteY39" fmla="*/ 961093 h 1025792"/>
                <a:gd name="connsiteX40" fmla="*/ 1824524 w 2953429"/>
                <a:gd name="connsiteY40" fmla="*/ 956991 h 1025792"/>
                <a:gd name="connsiteX41" fmla="*/ 1880877 w 2953429"/>
                <a:gd name="connsiteY41" fmla="*/ 953717 h 1025792"/>
                <a:gd name="connsiteX42" fmla="*/ 1879391 w 2953429"/>
                <a:gd name="connsiteY42" fmla="*/ 960907 h 1025792"/>
                <a:gd name="connsiteX43" fmla="*/ 1877128 w 2953429"/>
                <a:gd name="connsiteY43" fmla="*/ 960907 h 1025792"/>
                <a:gd name="connsiteX44" fmla="*/ 1878368 w 2953429"/>
                <a:gd name="connsiteY44" fmla="*/ 953717 h 1025792"/>
                <a:gd name="connsiteX45" fmla="*/ 1886349 w 2953429"/>
                <a:gd name="connsiteY45" fmla="*/ 953717 h 1025792"/>
                <a:gd name="connsiteX46" fmla="*/ 1884864 w 2953429"/>
                <a:gd name="connsiteY46" fmla="*/ 960907 h 1025792"/>
                <a:gd name="connsiteX47" fmla="*/ 1882602 w 2953429"/>
                <a:gd name="connsiteY47" fmla="*/ 960907 h 1025792"/>
                <a:gd name="connsiteX48" fmla="*/ 1883834 w 2953429"/>
                <a:gd name="connsiteY48" fmla="*/ 953717 h 1025792"/>
                <a:gd name="connsiteX49" fmla="*/ 1891823 w 2953429"/>
                <a:gd name="connsiteY49" fmla="*/ 953717 h 1025792"/>
                <a:gd name="connsiteX50" fmla="*/ 1890337 w 2953429"/>
                <a:gd name="connsiteY50" fmla="*/ 960907 h 1025792"/>
                <a:gd name="connsiteX51" fmla="*/ 1888075 w 2953429"/>
                <a:gd name="connsiteY51" fmla="*/ 960907 h 1025792"/>
                <a:gd name="connsiteX52" fmla="*/ 1889308 w 2953429"/>
                <a:gd name="connsiteY52" fmla="*/ 953717 h 1025792"/>
                <a:gd name="connsiteX53" fmla="*/ 1897301 w 2953429"/>
                <a:gd name="connsiteY53" fmla="*/ 953717 h 1025792"/>
                <a:gd name="connsiteX54" fmla="*/ 1895815 w 2953429"/>
                <a:gd name="connsiteY54" fmla="*/ 960907 h 1025792"/>
                <a:gd name="connsiteX55" fmla="*/ 1893553 w 2953429"/>
                <a:gd name="connsiteY55" fmla="*/ 960907 h 1025792"/>
                <a:gd name="connsiteX56" fmla="*/ 1894787 w 2953429"/>
                <a:gd name="connsiteY56" fmla="*/ 953717 h 1025792"/>
                <a:gd name="connsiteX57" fmla="*/ 1903743 w 2953429"/>
                <a:gd name="connsiteY57" fmla="*/ 953717 h 1025792"/>
                <a:gd name="connsiteX58" fmla="*/ 1902745 w 2953429"/>
                <a:gd name="connsiteY58" fmla="*/ 960907 h 1025792"/>
                <a:gd name="connsiteX59" fmla="*/ 1899026 w 2953429"/>
                <a:gd name="connsiteY59" fmla="*/ 960907 h 1025792"/>
                <a:gd name="connsiteX60" fmla="*/ 1900260 w 2953429"/>
                <a:gd name="connsiteY60" fmla="*/ 953717 h 1025792"/>
                <a:gd name="connsiteX61" fmla="*/ 915490 w 2953429"/>
                <a:gd name="connsiteY61" fmla="*/ 951899 h 1025792"/>
                <a:gd name="connsiteX62" fmla="*/ 926502 w 2953429"/>
                <a:gd name="connsiteY62" fmla="*/ 962973 h 1025792"/>
                <a:gd name="connsiteX63" fmla="*/ 904452 w 2953429"/>
                <a:gd name="connsiteY63" fmla="*/ 962973 h 1025792"/>
                <a:gd name="connsiteX64" fmla="*/ 915490 w 2953429"/>
                <a:gd name="connsiteY64" fmla="*/ 951899 h 1025792"/>
                <a:gd name="connsiteX65" fmla="*/ 1877046 w 2953429"/>
                <a:gd name="connsiteY65" fmla="*/ 947696 h 1025792"/>
                <a:gd name="connsiteX66" fmla="*/ 1879045 w 2953429"/>
                <a:gd name="connsiteY66" fmla="*/ 949328 h 1025792"/>
                <a:gd name="connsiteX67" fmla="*/ 1876379 w 2953429"/>
                <a:gd name="connsiteY67" fmla="*/ 949328 h 1025792"/>
                <a:gd name="connsiteX68" fmla="*/ 1874600 w 2953429"/>
                <a:gd name="connsiteY68" fmla="*/ 947696 h 1025792"/>
                <a:gd name="connsiteX69" fmla="*/ 1883572 w 2953429"/>
                <a:gd name="connsiteY69" fmla="*/ 947696 h 1025792"/>
                <a:gd name="connsiteX70" fmla="*/ 1885566 w 2953429"/>
                <a:gd name="connsiteY70" fmla="*/ 949328 h 1025792"/>
                <a:gd name="connsiteX71" fmla="*/ 1882412 w 2953429"/>
                <a:gd name="connsiteY71" fmla="*/ 949328 h 1025792"/>
                <a:gd name="connsiteX72" fmla="*/ 1880633 w 2953429"/>
                <a:gd name="connsiteY72" fmla="*/ 947696 h 1025792"/>
                <a:gd name="connsiteX73" fmla="*/ 1880639 w 2953429"/>
                <a:gd name="connsiteY73" fmla="*/ 947696 h 1025792"/>
                <a:gd name="connsiteX74" fmla="*/ 1889025 w 2953429"/>
                <a:gd name="connsiteY74" fmla="*/ 947696 h 1025792"/>
                <a:gd name="connsiteX75" fmla="*/ 1891025 w 2953429"/>
                <a:gd name="connsiteY75" fmla="*/ 949328 h 1025792"/>
                <a:gd name="connsiteX76" fmla="*/ 1888845 w 2953429"/>
                <a:gd name="connsiteY76" fmla="*/ 949328 h 1025792"/>
                <a:gd name="connsiteX77" fmla="*/ 1887066 w 2953429"/>
                <a:gd name="connsiteY77" fmla="*/ 947696 h 1025792"/>
                <a:gd name="connsiteX78" fmla="*/ 1894718 w 2953429"/>
                <a:gd name="connsiteY78" fmla="*/ 947696 h 1025792"/>
                <a:gd name="connsiteX79" fmla="*/ 1896716 w 2953429"/>
                <a:gd name="connsiteY79" fmla="*/ 949328 h 1025792"/>
                <a:gd name="connsiteX80" fmla="*/ 1894045 w 2953429"/>
                <a:gd name="connsiteY80" fmla="*/ 949328 h 1025792"/>
                <a:gd name="connsiteX81" fmla="*/ 1892267 w 2953429"/>
                <a:gd name="connsiteY81" fmla="*/ 947696 h 1025792"/>
                <a:gd name="connsiteX82" fmla="*/ 1894714 w 2953429"/>
                <a:gd name="connsiteY82" fmla="*/ 947696 h 1025792"/>
                <a:gd name="connsiteX83" fmla="*/ 1900410 w 2953429"/>
                <a:gd name="connsiteY83" fmla="*/ 947696 h 1025792"/>
                <a:gd name="connsiteX84" fmla="*/ 1902409 w 2953429"/>
                <a:gd name="connsiteY84" fmla="*/ 949328 h 1025792"/>
                <a:gd name="connsiteX85" fmla="*/ 1899256 w 2953429"/>
                <a:gd name="connsiteY85" fmla="*/ 949328 h 1025792"/>
                <a:gd name="connsiteX86" fmla="*/ 1897476 w 2953429"/>
                <a:gd name="connsiteY86" fmla="*/ 947696 h 1025792"/>
                <a:gd name="connsiteX87" fmla="*/ 926502 w 2953429"/>
                <a:gd name="connsiteY87" fmla="*/ 940076 h 1025792"/>
                <a:gd name="connsiteX88" fmla="*/ 915490 w 2953429"/>
                <a:gd name="connsiteY88" fmla="*/ 951150 h 1025792"/>
                <a:gd name="connsiteX89" fmla="*/ 904452 w 2953429"/>
                <a:gd name="connsiteY89" fmla="*/ 940076 h 1025792"/>
                <a:gd name="connsiteX90" fmla="*/ 1568093 w 2953429"/>
                <a:gd name="connsiteY90" fmla="*/ 930665 h 1025792"/>
                <a:gd name="connsiteX91" fmla="*/ 1560440 w 2953429"/>
                <a:gd name="connsiteY91" fmla="*/ 961483 h 1025792"/>
                <a:gd name="connsiteX92" fmla="*/ 1560440 w 2953429"/>
                <a:gd name="connsiteY92" fmla="*/ 932360 h 1025792"/>
                <a:gd name="connsiteX93" fmla="*/ 1599392 w 2953429"/>
                <a:gd name="connsiteY93" fmla="*/ 930665 h 1025792"/>
                <a:gd name="connsiteX94" fmla="*/ 1607042 w 2953429"/>
                <a:gd name="connsiteY94" fmla="*/ 932360 h 1025792"/>
                <a:gd name="connsiteX95" fmla="*/ 1607042 w 2953429"/>
                <a:gd name="connsiteY95" fmla="*/ 961487 h 1025792"/>
                <a:gd name="connsiteX96" fmla="*/ 915490 w 2953429"/>
                <a:gd name="connsiteY96" fmla="*/ 926558 h 1025792"/>
                <a:gd name="connsiteX97" fmla="*/ 925608 w 2953429"/>
                <a:gd name="connsiteY97" fmla="*/ 936715 h 1025792"/>
                <a:gd name="connsiteX98" fmla="*/ 905334 w 2953429"/>
                <a:gd name="connsiteY98" fmla="*/ 936715 h 1025792"/>
                <a:gd name="connsiteX99" fmla="*/ 915490 w 2953429"/>
                <a:gd name="connsiteY99" fmla="*/ 926558 h 1025792"/>
                <a:gd name="connsiteX100" fmla="*/ 925608 w 2953429"/>
                <a:gd name="connsiteY100" fmla="*/ 915738 h 1025792"/>
                <a:gd name="connsiteX101" fmla="*/ 915490 w 2953429"/>
                <a:gd name="connsiteY101" fmla="*/ 925876 h 1025792"/>
                <a:gd name="connsiteX102" fmla="*/ 905334 w 2953429"/>
                <a:gd name="connsiteY102" fmla="*/ 915738 h 1025792"/>
                <a:gd name="connsiteX103" fmla="*/ 1600926 w 2953429"/>
                <a:gd name="connsiteY103" fmla="*/ 910594 h 1025792"/>
                <a:gd name="connsiteX104" fmla="*/ 1605790 w 2953429"/>
                <a:gd name="connsiteY104" fmla="*/ 925885 h 1025792"/>
                <a:gd name="connsiteX105" fmla="*/ 1598801 w 2953429"/>
                <a:gd name="connsiteY105" fmla="*/ 924331 h 1025792"/>
                <a:gd name="connsiteX106" fmla="*/ 1598801 w 2953429"/>
                <a:gd name="connsiteY106" fmla="*/ 915714 h 1025792"/>
                <a:gd name="connsiteX107" fmla="*/ 1600220 w 2953429"/>
                <a:gd name="connsiteY107" fmla="*/ 914953 h 1025792"/>
                <a:gd name="connsiteX108" fmla="*/ 1600926 w 2953429"/>
                <a:gd name="connsiteY108" fmla="*/ 913750 h 1025792"/>
                <a:gd name="connsiteX109" fmla="*/ 1566621 w 2953429"/>
                <a:gd name="connsiteY109" fmla="*/ 910423 h 1025792"/>
                <a:gd name="connsiteX110" fmla="*/ 1566621 w 2953429"/>
                <a:gd name="connsiteY110" fmla="*/ 913750 h 1025792"/>
                <a:gd name="connsiteX111" fmla="*/ 1567283 w 2953429"/>
                <a:gd name="connsiteY111" fmla="*/ 914930 h 1025792"/>
                <a:gd name="connsiteX112" fmla="*/ 1568707 w 2953429"/>
                <a:gd name="connsiteY112" fmla="*/ 915718 h 1025792"/>
                <a:gd name="connsiteX113" fmla="*/ 1568707 w 2953429"/>
                <a:gd name="connsiteY113" fmla="*/ 924328 h 1025792"/>
                <a:gd name="connsiteX114" fmla="*/ 1561708 w 2953429"/>
                <a:gd name="connsiteY114" fmla="*/ 925885 h 1025792"/>
                <a:gd name="connsiteX115" fmla="*/ 1598801 w 2953429"/>
                <a:gd name="connsiteY115" fmla="*/ 903895 h 1025792"/>
                <a:gd name="connsiteX116" fmla="*/ 1599061 w 2953429"/>
                <a:gd name="connsiteY116" fmla="*/ 904714 h 1025792"/>
                <a:gd name="connsiteX117" fmla="*/ 1598801 w 2953429"/>
                <a:gd name="connsiteY117" fmla="*/ 904583 h 1025792"/>
                <a:gd name="connsiteX118" fmla="*/ 1568707 w 2953429"/>
                <a:gd name="connsiteY118" fmla="*/ 903846 h 1025792"/>
                <a:gd name="connsiteX119" fmla="*/ 1568707 w 2953429"/>
                <a:gd name="connsiteY119" fmla="*/ 904577 h 1025792"/>
                <a:gd name="connsiteX120" fmla="*/ 1568430 w 2953429"/>
                <a:gd name="connsiteY120" fmla="*/ 904719 h 1025792"/>
                <a:gd name="connsiteX121" fmla="*/ 1568707 w 2953429"/>
                <a:gd name="connsiteY121" fmla="*/ 903846 h 1025792"/>
                <a:gd name="connsiteX122" fmla="*/ 915490 w 2953429"/>
                <a:gd name="connsiteY122" fmla="*/ 903481 h 1025792"/>
                <a:gd name="connsiteX123" fmla="*/ 924819 w 2953429"/>
                <a:gd name="connsiteY123" fmla="*/ 912796 h 1025792"/>
                <a:gd name="connsiteX124" fmla="*/ 906149 w 2953429"/>
                <a:gd name="connsiteY124" fmla="*/ 912796 h 1025792"/>
                <a:gd name="connsiteX125" fmla="*/ 915490 w 2953429"/>
                <a:gd name="connsiteY125" fmla="*/ 903481 h 1025792"/>
                <a:gd name="connsiteX126" fmla="*/ 2940031 w 2953429"/>
                <a:gd name="connsiteY126" fmla="*/ 898268 h 1025792"/>
                <a:gd name="connsiteX127" fmla="*/ 2887239 w 2953429"/>
                <a:gd name="connsiteY127" fmla="*/ 953584 h 1025792"/>
                <a:gd name="connsiteX128" fmla="*/ 2834556 w 2953429"/>
                <a:gd name="connsiteY128" fmla="*/ 898268 h 1025792"/>
                <a:gd name="connsiteX129" fmla="*/ 1874415 w 2953429"/>
                <a:gd name="connsiteY129" fmla="*/ 896540 h 1025792"/>
                <a:gd name="connsiteX130" fmla="*/ 1856709 w 2953429"/>
                <a:gd name="connsiteY130" fmla="*/ 896540 h 1025792"/>
                <a:gd name="connsiteX131" fmla="*/ 1856709 w 2953429"/>
                <a:gd name="connsiteY131" fmla="*/ 948154 h 1025792"/>
                <a:gd name="connsiteX132" fmla="*/ 1855510 w 2953429"/>
                <a:gd name="connsiteY132" fmla="*/ 948485 h 1025792"/>
                <a:gd name="connsiteX133" fmla="*/ 1855510 w 2953429"/>
                <a:gd name="connsiteY133" fmla="*/ 936117 h 1025792"/>
                <a:gd name="connsiteX134" fmla="*/ 1852021 w 2953429"/>
                <a:gd name="connsiteY134" fmla="*/ 936117 h 1025792"/>
                <a:gd name="connsiteX135" fmla="*/ 1852021 w 2953429"/>
                <a:gd name="connsiteY135" fmla="*/ 949454 h 1025792"/>
                <a:gd name="connsiteX136" fmla="*/ 1850262 w 2953429"/>
                <a:gd name="connsiteY136" fmla="*/ 949942 h 1025792"/>
                <a:gd name="connsiteX137" fmla="*/ 1850262 w 2953429"/>
                <a:gd name="connsiteY137" fmla="*/ 936117 h 1025792"/>
                <a:gd name="connsiteX138" fmla="*/ 1846772 w 2953429"/>
                <a:gd name="connsiteY138" fmla="*/ 936117 h 1025792"/>
                <a:gd name="connsiteX139" fmla="*/ 1846772 w 2953429"/>
                <a:gd name="connsiteY139" fmla="*/ 942951 h 1025792"/>
                <a:gd name="connsiteX140" fmla="*/ 1846703 w 2953429"/>
                <a:gd name="connsiteY140" fmla="*/ 942951 h 1025792"/>
                <a:gd name="connsiteX141" fmla="*/ 1846152 w 2953429"/>
                <a:gd name="connsiteY141" fmla="*/ 940706 h 1025792"/>
                <a:gd name="connsiteX142" fmla="*/ 1846152 w 2953429"/>
                <a:gd name="connsiteY142" fmla="*/ 937680 h 1025792"/>
                <a:gd name="connsiteX143" fmla="*/ 1845763 w 2953429"/>
                <a:gd name="connsiteY143" fmla="*/ 937680 h 1025792"/>
                <a:gd name="connsiteX144" fmla="*/ 1842667 w 2953429"/>
                <a:gd name="connsiteY144" fmla="*/ 937680 h 1025792"/>
                <a:gd name="connsiteX145" fmla="*/ 1842667 w 2953429"/>
                <a:gd name="connsiteY145" fmla="*/ 939044 h 1025792"/>
                <a:gd name="connsiteX146" fmla="*/ 1841693 w 2953429"/>
                <a:gd name="connsiteY146" fmla="*/ 939044 h 1025792"/>
                <a:gd name="connsiteX147" fmla="*/ 1839027 w 2953429"/>
                <a:gd name="connsiteY147" fmla="*/ 941757 h 1025792"/>
                <a:gd name="connsiteX148" fmla="*/ 1838604 w 2953429"/>
                <a:gd name="connsiteY148" fmla="*/ 941514 h 1025792"/>
                <a:gd name="connsiteX149" fmla="*/ 1836625 w 2953429"/>
                <a:gd name="connsiteY149" fmla="*/ 940934 h 1025792"/>
                <a:gd name="connsiteX150" fmla="*/ 1837117 w 2953429"/>
                <a:gd name="connsiteY150" fmla="*/ 942069 h 1025792"/>
                <a:gd name="connsiteX151" fmla="*/ 1837497 w 2953429"/>
                <a:gd name="connsiteY151" fmla="*/ 943034 h 1025792"/>
                <a:gd name="connsiteX152" fmla="*/ 1834874 w 2953429"/>
                <a:gd name="connsiteY152" fmla="*/ 943282 h 1025792"/>
                <a:gd name="connsiteX153" fmla="*/ 1834874 w 2953429"/>
                <a:gd name="connsiteY153" fmla="*/ 946399 h 1025792"/>
                <a:gd name="connsiteX154" fmla="*/ 1830167 w 2953429"/>
                <a:gd name="connsiteY154" fmla="*/ 946399 h 1025792"/>
                <a:gd name="connsiteX155" fmla="*/ 1830167 w 2953429"/>
                <a:gd name="connsiteY155" fmla="*/ 950160 h 1025792"/>
                <a:gd name="connsiteX156" fmla="*/ 1828832 w 2953429"/>
                <a:gd name="connsiteY156" fmla="*/ 950160 h 1025792"/>
                <a:gd name="connsiteX157" fmla="*/ 1828832 w 2953429"/>
                <a:gd name="connsiteY157" fmla="*/ 952684 h 1025792"/>
                <a:gd name="connsiteX158" fmla="*/ 1827544 w 2953429"/>
                <a:gd name="connsiteY158" fmla="*/ 952684 h 1025792"/>
                <a:gd name="connsiteX159" fmla="*/ 1822242 w 2953429"/>
                <a:gd name="connsiteY159" fmla="*/ 956445 h 1025792"/>
                <a:gd name="connsiteX160" fmla="*/ 1822242 w 2953429"/>
                <a:gd name="connsiteY160" fmla="*/ 957386 h 1025792"/>
                <a:gd name="connsiteX161" fmla="*/ 1824373 w 2953429"/>
                <a:gd name="connsiteY161" fmla="*/ 961492 h 1025792"/>
                <a:gd name="connsiteX162" fmla="*/ 1820629 w 2953429"/>
                <a:gd name="connsiteY162" fmla="*/ 961492 h 1025792"/>
                <a:gd name="connsiteX163" fmla="*/ 1820629 w 2953429"/>
                <a:gd name="connsiteY163" fmla="*/ 967070 h 1025792"/>
                <a:gd name="connsiteX164" fmla="*/ 1836006 w 2953429"/>
                <a:gd name="connsiteY164" fmla="*/ 967070 h 1025792"/>
                <a:gd name="connsiteX165" fmla="*/ 1834753 w 2953429"/>
                <a:gd name="connsiteY165" fmla="*/ 988325 h 1025792"/>
                <a:gd name="connsiteX166" fmla="*/ 1810907 w 2953429"/>
                <a:gd name="connsiteY166" fmla="*/ 988325 h 1025792"/>
                <a:gd name="connsiteX167" fmla="*/ 1810907 w 2953429"/>
                <a:gd name="connsiteY167" fmla="*/ 992032 h 1025792"/>
                <a:gd name="connsiteX168" fmla="*/ 1805989 w 2953429"/>
                <a:gd name="connsiteY168" fmla="*/ 992032 h 1025792"/>
                <a:gd name="connsiteX169" fmla="*/ 1805989 w 2953429"/>
                <a:gd name="connsiteY169" fmla="*/ 994975 h 1025792"/>
                <a:gd name="connsiteX170" fmla="*/ 1801217 w 2953429"/>
                <a:gd name="connsiteY170" fmla="*/ 994975 h 1025792"/>
                <a:gd name="connsiteX171" fmla="*/ 1801217 w 2953429"/>
                <a:gd name="connsiteY171" fmla="*/ 995779 h 1025792"/>
                <a:gd name="connsiteX172" fmla="*/ 1805989 w 2953429"/>
                <a:gd name="connsiteY172" fmla="*/ 995779 h 1025792"/>
                <a:gd name="connsiteX173" fmla="*/ 1805989 w 2953429"/>
                <a:gd name="connsiteY173" fmla="*/ 997484 h 1025792"/>
                <a:gd name="connsiteX174" fmla="*/ 1805239 w 2953429"/>
                <a:gd name="connsiteY174" fmla="*/ 997484 h 1025792"/>
                <a:gd name="connsiteX175" fmla="*/ 1805239 w 2953429"/>
                <a:gd name="connsiteY175" fmla="*/ 996977 h 1025792"/>
                <a:gd name="connsiteX176" fmla="*/ 1801061 w 2953429"/>
                <a:gd name="connsiteY176" fmla="*/ 996977 h 1025792"/>
                <a:gd name="connsiteX177" fmla="*/ 1801061 w 2953429"/>
                <a:gd name="connsiteY177" fmla="*/ 1001151 h 1025792"/>
                <a:gd name="connsiteX178" fmla="*/ 1804649 w 2953429"/>
                <a:gd name="connsiteY178" fmla="*/ 1001151 h 1025792"/>
                <a:gd name="connsiteX179" fmla="*/ 1804649 w 2953429"/>
                <a:gd name="connsiteY179" fmla="*/ 1001873 h 1025792"/>
                <a:gd name="connsiteX180" fmla="*/ 1801140 w 2953429"/>
                <a:gd name="connsiteY180" fmla="*/ 1001873 h 1025792"/>
                <a:gd name="connsiteX181" fmla="*/ 1801140 w 2953429"/>
                <a:gd name="connsiteY181" fmla="*/ 1003256 h 1025792"/>
                <a:gd name="connsiteX182" fmla="*/ 1799175 w 2953429"/>
                <a:gd name="connsiteY182" fmla="*/ 1007339 h 1025792"/>
                <a:gd name="connsiteX183" fmla="*/ 1783118 w 2953429"/>
                <a:gd name="connsiteY183" fmla="*/ 1007339 h 1025792"/>
                <a:gd name="connsiteX184" fmla="*/ 1783118 w 2953429"/>
                <a:gd name="connsiteY184" fmla="*/ 1006228 h 1025792"/>
                <a:gd name="connsiteX185" fmla="*/ 1775977 w 2953429"/>
                <a:gd name="connsiteY185" fmla="*/ 1006228 h 1025792"/>
                <a:gd name="connsiteX186" fmla="*/ 1775977 w 2953429"/>
                <a:gd name="connsiteY186" fmla="*/ 1005121 h 1025792"/>
                <a:gd name="connsiteX187" fmla="*/ 1755889 w 2953429"/>
                <a:gd name="connsiteY187" fmla="*/ 1005121 h 1025792"/>
                <a:gd name="connsiteX188" fmla="*/ 1755889 w 2953429"/>
                <a:gd name="connsiteY188" fmla="*/ 997016 h 1025792"/>
                <a:gd name="connsiteX189" fmla="*/ 1751477 w 2953429"/>
                <a:gd name="connsiteY189" fmla="*/ 997016 h 1025792"/>
                <a:gd name="connsiteX190" fmla="*/ 1751477 w 2953429"/>
                <a:gd name="connsiteY190" fmla="*/ 1005121 h 1025792"/>
                <a:gd name="connsiteX191" fmla="*/ 1738913 w 2953429"/>
                <a:gd name="connsiteY191" fmla="*/ 1005121 h 1025792"/>
                <a:gd name="connsiteX192" fmla="*/ 1738913 w 2953429"/>
                <a:gd name="connsiteY192" fmla="*/ 1004435 h 1025792"/>
                <a:gd name="connsiteX193" fmla="*/ 1737330 w 2953429"/>
                <a:gd name="connsiteY193" fmla="*/ 1004435 h 1025792"/>
                <a:gd name="connsiteX194" fmla="*/ 1736589 w 2953429"/>
                <a:gd name="connsiteY194" fmla="*/ 1005172 h 1025792"/>
                <a:gd name="connsiteX195" fmla="*/ 1731018 w 2953429"/>
                <a:gd name="connsiteY195" fmla="*/ 1005172 h 1025792"/>
                <a:gd name="connsiteX196" fmla="*/ 1731018 w 2953429"/>
                <a:gd name="connsiteY196" fmla="*/ 1006808 h 1025792"/>
                <a:gd name="connsiteX197" fmla="*/ 1727144 w 2953429"/>
                <a:gd name="connsiteY197" fmla="*/ 1006808 h 1025792"/>
                <a:gd name="connsiteX198" fmla="*/ 1727144 w 2953429"/>
                <a:gd name="connsiteY198" fmla="*/ 1011412 h 1025792"/>
                <a:gd name="connsiteX199" fmla="*/ 1664625 w 2953429"/>
                <a:gd name="connsiteY199" fmla="*/ 1011412 h 1025792"/>
                <a:gd name="connsiteX200" fmla="*/ 1673811 w 2953429"/>
                <a:gd name="connsiteY200" fmla="*/ 1025329 h 1025792"/>
                <a:gd name="connsiteX201" fmla="*/ 1936479 w 2953429"/>
                <a:gd name="connsiteY201" fmla="*/ 1025329 h 1025792"/>
                <a:gd name="connsiteX202" fmla="*/ 1940101 w 2953429"/>
                <a:gd name="connsiteY202" fmla="*/ 1016536 h 1025792"/>
                <a:gd name="connsiteX203" fmla="*/ 1956052 w 2953429"/>
                <a:gd name="connsiteY203" fmla="*/ 989557 h 1025792"/>
                <a:gd name="connsiteX204" fmla="*/ 1958475 w 2953429"/>
                <a:gd name="connsiteY204" fmla="*/ 989017 h 1025792"/>
                <a:gd name="connsiteX205" fmla="*/ 1958475 w 2953429"/>
                <a:gd name="connsiteY205" fmla="*/ 980364 h 1025792"/>
                <a:gd name="connsiteX206" fmla="*/ 1957392 w 2953429"/>
                <a:gd name="connsiteY206" fmla="*/ 980364 h 1025792"/>
                <a:gd name="connsiteX207" fmla="*/ 1957392 w 2953429"/>
                <a:gd name="connsiteY207" fmla="*/ 979410 h 1025792"/>
                <a:gd name="connsiteX208" fmla="*/ 1956735 w 2953429"/>
                <a:gd name="connsiteY208" fmla="*/ 978752 h 1025792"/>
                <a:gd name="connsiteX209" fmla="*/ 1956052 w 2953429"/>
                <a:gd name="connsiteY209" fmla="*/ 978075 h 1025792"/>
                <a:gd name="connsiteX210" fmla="*/ 1955118 w 2953429"/>
                <a:gd name="connsiteY210" fmla="*/ 978075 h 1025792"/>
                <a:gd name="connsiteX211" fmla="*/ 1954304 w 2953429"/>
                <a:gd name="connsiteY211" fmla="*/ 970953 h 1025792"/>
                <a:gd name="connsiteX212" fmla="*/ 1954138 w 2953429"/>
                <a:gd name="connsiteY212" fmla="*/ 970953 h 1025792"/>
                <a:gd name="connsiteX213" fmla="*/ 1954138 w 2953429"/>
                <a:gd name="connsiteY213" fmla="*/ 964220 h 1025792"/>
                <a:gd name="connsiteX214" fmla="*/ 1929915 w 2953429"/>
                <a:gd name="connsiteY214" fmla="*/ 964220 h 1025792"/>
                <a:gd name="connsiteX215" fmla="*/ 1929915 w 2953429"/>
                <a:gd name="connsiteY215" fmla="*/ 962126 h 1025792"/>
                <a:gd name="connsiteX216" fmla="*/ 1918292 w 2953429"/>
                <a:gd name="connsiteY216" fmla="*/ 962126 h 1025792"/>
                <a:gd name="connsiteX217" fmla="*/ 1918292 w 2953429"/>
                <a:gd name="connsiteY217" fmla="*/ 956869 h 1025792"/>
                <a:gd name="connsiteX218" fmla="*/ 1912009 w 2953429"/>
                <a:gd name="connsiteY218" fmla="*/ 956869 h 1025792"/>
                <a:gd name="connsiteX219" fmla="*/ 1912009 w 2953429"/>
                <a:gd name="connsiteY219" fmla="*/ 954531 h 1025792"/>
                <a:gd name="connsiteX220" fmla="*/ 1908604 w 2953429"/>
                <a:gd name="connsiteY220" fmla="*/ 954531 h 1025792"/>
                <a:gd name="connsiteX221" fmla="*/ 1909270 w 2953429"/>
                <a:gd name="connsiteY221" fmla="*/ 950005 h 1025792"/>
                <a:gd name="connsiteX222" fmla="*/ 1904075 w 2953429"/>
                <a:gd name="connsiteY222" fmla="*/ 946487 h 1025792"/>
                <a:gd name="connsiteX223" fmla="*/ 1901926 w 2953429"/>
                <a:gd name="connsiteY223" fmla="*/ 945059 h 1025792"/>
                <a:gd name="connsiteX224" fmla="*/ 1901926 w 2953429"/>
                <a:gd name="connsiteY224" fmla="*/ 906336 h 1025792"/>
                <a:gd name="connsiteX225" fmla="*/ 1874415 w 2953429"/>
                <a:gd name="connsiteY225" fmla="*/ 906336 h 1025792"/>
                <a:gd name="connsiteX226" fmla="*/ 1567522 w 2953429"/>
                <a:gd name="connsiteY226" fmla="*/ 894484 h 1025792"/>
                <a:gd name="connsiteX227" fmla="*/ 1560440 w 2953429"/>
                <a:gd name="connsiteY227" fmla="*/ 916703 h 1025792"/>
                <a:gd name="connsiteX228" fmla="*/ 1560440 w 2953429"/>
                <a:gd name="connsiteY228" fmla="*/ 896315 h 1025792"/>
                <a:gd name="connsiteX229" fmla="*/ 1600006 w 2953429"/>
                <a:gd name="connsiteY229" fmla="*/ 894478 h 1025792"/>
                <a:gd name="connsiteX230" fmla="*/ 1607042 w 2953429"/>
                <a:gd name="connsiteY230" fmla="*/ 896310 h 1025792"/>
                <a:gd name="connsiteX231" fmla="*/ 1607042 w 2953429"/>
                <a:gd name="connsiteY231" fmla="*/ 916664 h 1025792"/>
                <a:gd name="connsiteX232" fmla="*/ 924819 w 2953429"/>
                <a:gd name="connsiteY232" fmla="*/ 893065 h 1025792"/>
                <a:gd name="connsiteX233" fmla="*/ 915490 w 2953429"/>
                <a:gd name="connsiteY233" fmla="*/ 902833 h 1025792"/>
                <a:gd name="connsiteX234" fmla="*/ 906149 w 2953429"/>
                <a:gd name="connsiteY234" fmla="*/ 893065 h 1025792"/>
                <a:gd name="connsiteX235" fmla="*/ 915490 w 2953429"/>
                <a:gd name="connsiteY235" fmla="*/ 882182 h 1025792"/>
                <a:gd name="connsiteX236" fmla="*/ 924068 w 2953429"/>
                <a:gd name="connsiteY236" fmla="*/ 890216 h 1025792"/>
                <a:gd name="connsiteX237" fmla="*/ 906903 w 2953429"/>
                <a:gd name="connsiteY237" fmla="*/ 890216 h 1025792"/>
                <a:gd name="connsiteX238" fmla="*/ 1568707 w 2953429"/>
                <a:gd name="connsiteY238" fmla="*/ 873151 h 1025792"/>
                <a:gd name="connsiteX239" fmla="*/ 1568707 w 2953429"/>
                <a:gd name="connsiteY239" fmla="*/ 887950 h 1025792"/>
                <a:gd name="connsiteX240" fmla="*/ 1562205 w 2953429"/>
                <a:gd name="connsiteY240" fmla="*/ 889641 h 1025792"/>
                <a:gd name="connsiteX241" fmla="*/ 1598801 w 2953429"/>
                <a:gd name="connsiteY241" fmla="*/ 873146 h 1025792"/>
                <a:gd name="connsiteX242" fmla="*/ 1605314 w 2953429"/>
                <a:gd name="connsiteY242" fmla="*/ 889641 h 1025792"/>
                <a:gd name="connsiteX243" fmla="*/ 1598801 w 2953429"/>
                <a:gd name="connsiteY243" fmla="*/ 887956 h 1025792"/>
                <a:gd name="connsiteX244" fmla="*/ 924068 w 2953429"/>
                <a:gd name="connsiteY244" fmla="*/ 872595 h 1025792"/>
                <a:gd name="connsiteX245" fmla="*/ 915490 w 2953429"/>
                <a:gd name="connsiteY245" fmla="*/ 881598 h 1025792"/>
                <a:gd name="connsiteX246" fmla="*/ 906903 w 2953429"/>
                <a:gd name="connsiteY246" fmla="*/ 872595 h 1025792"/>
                <a:gd name="connsiteX247" fmla="*/ 1571339 w 2953429"/>
                <a:gd name="connsiteY247" fmla="*/ 866472 h 1025792"/>
                <a:gd name="connsiteX248" fmla="*/ 1571695 w 2953429"/>
                <a:gd name="connsiteY248" fmla="*/ 867188 h 1025792"/>
                <a:gd name="connsiteX249" fmla="*/ 1570486 w 2953429"/>
                <a:gd name="connsiteY249" fmla="*/ 868635 h 1025792"/>
                <a:gd name="connsiteX250" fmla="*/ 1596165 w 2953429"/>
                <a:gd name="connsiteY250" fmla="*/ 866466 h 1025792"/>
                <a:gd name="connsiteX251" fmla="*/ 1597047 w 2953429"/>
                <a:gd name="connsiteY251" fmla="*/ 868698 h 1025792"/>
                <a:gd name="connsiteX252" fmla="*/ 1595805 w 2953429"/>
                <a:gd name="connsiteY252" fmla="*/ 867197 h 1025792"/>
                <a:gd name="connsiteX253" fmla="*/ 1567631 w 2953429"/>
                <a:gd name="connsiteY253" fmla="*/ 865020 h 1025792"/>
                <a:gd name="connsiteX254" fmla="*/ 1560440 w 2953429"/>
                <a:gd name="connsiteY254" fmla="*/ 883210 h 1025792"/>
                <a:gd name="connsiteX255" fmla="*/ 1560440 w 2953429"/>
                <a:gd name="connsiteY255" fmla="*/ 867359 h 1025792"/>
                <a:gd name="connsiteX256" fmla="*/ 1599873 w 2953429"/>
                <a:gd name="connsiteY256" fmla="*/ 865020 h 1025792"/>
                <a:gd name="connsiteX257" fmla="*/ 1607042 w 2953429"/>
                <a:gd name="connsiteY257" fmla="*/ 867359 h 1025792"/>
                <a:gd name="connsiteX258" fmla="*/ 1607042 w 2953429"/>
                <a:gd name="connsiteY258" fmla="*/ 883220 h 1025792"/>
                <a:gd name="connsiteX259" fmla="*/ 915490 w 2953429"/>
                <a:gd name="connsiteY259" fmla="*/ 862350 h 1025792"/>
                <a:gd name="connsiteX260" fmla="*/ 923392 w 2953429"/>
                <a:gd name="connsiteY260" fmla="*/ 869687 h 1025792"/>
                <a:gd name="connsiteX261" fmla="*/ 907561 w 2953429"/>
                <a:gd name="connsiteY261" fmla="*/ 869687 h 1025792"/>
                <a:gd name="connsiteX262" fmla="*/ 1581836 w 2953429"/>
                <a:gd name="connsiteY262" fmla="*/ 860402 h 1025792"/>
                <a:gd name="connsiteX263" fmla="*/ 1581836 w 2953429"/>
                <a:gd name="connsiteY263" fmla="*/ 862316 h 1025792"/>
                <a:gd name="connsiteX264" fmla="*/ 1574917 w 2953429"/>
                <a:gd name="connsiteY264" fmla="*/ 864689 h 1025792"/>
                <a:gd name="connsiteX265" fmla="*/ 1574049 w 2953429"/>
                <a:gd name="connsiteY265" fmla="*/ 862935 h 1025792"/>
                <a:gd name="connsiteX266" fmla="*/ 1585644 w 2953429"/>
                <a:gd name="connsiteY266" fmla="*/ 860402 h 1025792"/>
                <a:gd name="connsiteX267" fmla="*/ 1593451 w 2953429"/>
                <a:gd name="connsiteY267" fmla="*/ 862935 h 1025792"/>
                <a:gd name="connsiteX268" fmla="*/ 1592583 w 2953429"/>
                <a:gd name="connsiteY268" fmla="*/ 864689 h 1025792"/>
                <a:gd name="connsiteX269" fmla="*/ 1592577 w 2953429"/>
                <a:gd name="connsiteY269" fmla="*/ 864689 h 1025792"/>
                <a:gd name="connsiteX270" fmla="*/ 1585644 w 2953429"/>
                <a:gd name="connsiteY270" fmla="*/ 862316 h 1025792"/>
                <a:gd name="connsiteX271" fmla="*/ 923392 w 2953429"/>
                <a:gd name="connsiteY271" fmla="*/ 854025 h 1025792"/>
                <a:gd name="connsiteX272" fmla="*/ 915490 w 2953429"/>
                <a:gd name="connsiteY272" fmla="*/ 861819 h 1025792"/>
                <a:gd name="connsiteX273" fmla="*/ 907561 w 2953429"/>
                <a:gd name="connsiteY273" fmla="*/ 854025 h 1025792"/>
                <a:gd name="connsiteX274" fmla="*/ 1583756 w 2953429"/>
                <a:gd name="connsiteY274" fmla="*/ 853582 h 1025792"/>
                <a:gd name="connsiteX275" fmla="*/ 1583327 w 2953429"/>
                <a:gd name="connsiteY275" fmla="*/ 853649 h 1025792"/>
                <a:gd name="connsiteX276" fmla="*/ 1557555 w 2953429"/>
                <a:gd name="connsiteY276" fmla="*/ 862024 h 1025792"/>
                <a:gd name="connsiteX277" fmla="*/ 1556075 w 2953429"/>
                <a:gd name="connsiteY277" fmla="*/ 862521 h 1025792"/>
                <a:gd name="connsiteX278" fmla="*/ 1555129 w 2953429"/>
                <a:gd name="connsiteY278" fmla="*/ 863832 h 1025792"/>
                <a:gd name="connsiteX279" fmla="*/ 1555129 w 2953429"/>
                <a:gd name="connsiteY279" fmla="*/ 1005375 h 1025792"/>
                <a:gd name="connsiteX280" fmla="*/ 1551868 w 2953429"/>
                <a:gd name="connsiteY280" fmla="*/ 1005375 h 1025792"/>
                <a:gd name="connsiteX281" fmla="*/ 1550933 w 2953429"/>
                <a:gd name="connsiteY281" fmla="*/ 1005746 h 1025792"/>
                <a:gd name="connsiteX282" fmla="*/ 1550933 w 2953429"/>
                <a:gd name="connsiteY282" fmla="*/ 941695 h 1025792"/>
                <a:gd name="connsiteX283" fmla="*/ 1542052 w 2953429"/>
                <a:gd name="connsiteY283" fmla="*/ 939068 h 1025792"/>
                <a:gd name="connsiteX284" fmla="*/ 1533178 w 2953429"/>
                <a:gd name="connsiteY284" fmla="*/ 941695 h 1025792"/>
                <a:gd name="connsiteX285" fmla="*/ 1533178 w 2953429"/>
                <a:gd name="connsiteY285" fmla="*/ 1025788 h 1025792"/>
                <a:gd name="connsiteX286" fmla="*/ 1550933 w 2953429"/>
                <a:gd name="connsiteY286" fmla="*/ 1025788 h 1025792"/>
                <a:gd name="connsiteX287" fmla="*/ 1550933 w 2953429"/>
                <a:gd name="connsiteY287" fmla="*/ 1016984 h 1025792"/>
                <a:gd name="connsiteX288" fmla="*/ 1551868 w 2953429"/>
                <a:gd name="connsiteY288" fmla="*/ 1017355 h 1025792"/>
                <a:gd name="connsiteX289" fmla="*/ 1555129 w 2953429"/>
                <a:gd name="connsiteY289" fmla="*/ 1017355 h 1025792"/>
                <a:gd name="connsiteX290" fmla="*/ 1555129 w 2953429"/>
                <a:gd name="connsiteY290" fmla="*/ 1025783 h 1025792"/>
                <a:gd name="connsiteX291" fmla="*/ 1560729 w 2953429"/>
                <a:gd name="connsiteY291" fmla="*/ 1025783 h 1025792"/>
                <a:gd name="connsiteX292" fmla="*/ 1562157 w 2953429"/>
                <a:gd name="connsiteY292" fmla="*/ 1017355 h 1025792"/>
                <a:gd name="connsiteX293" fmla="*/ 1565636 w 2953429"/>
                <a:gd name="connsiteY293" fmla="*/ 1017355 h 1025792"/>
                <a:gd name="connsiteX294" fmla="*/ 1565636 w 2953429"/>
                <a:gd name="connsiteY294" fmla="*/ 1025783 h 1025792"/>
                <a:gd name="connsiteX295" fmla="*/ 1601843 w 2953429"/>
                <a:gd name="connsiteY295" fmla="*/ 1025783 h 1025792"/>
                <a:gd name="connsiteX296" fmla="*/ 1601843 w 2953429"/>
                <a:gd name="connsiteY296" fmla="*/ 1013643 h 1025792"/>
                <a:gd name="connsiteX297" fmla="*/ 1604347 w 2953429"/>
                <a:gd name="connsiteY297" fmla="*/ 1013754 h 1025792"/>
                <a:gd name="connsiteX298" fmla="*/ 1606760 w 2953429"/>
                <a:gd name="connsiteY298" fmla="*/ 1025783 h 1025792"/>
                <a:gd name="connsiteX299" fmla="*/ 1612418 w 2953429"/>
                <a:gd name="connsiteY299" fmla="*/ 1025783 h 1025792"/>
                <a:gd name="connsiteX300" fmla="*/ 1612418 w 2953429"/>
                <a:gd name="connsiteY300" fmla="*/ 863846 h 1025792"/>
                <a:gd name="connsiteX301" fmla="*/ 1611467 w 2953429"/>
                <a:gd name="connsiteY301" fmla="*/ 862535 h 1025792"/>
                <a:gd name="connsiteX302" fmla="*/ 1611478 w 2953429"/>
                <a:gd name="connsiteY302" fmla="*/ 862531 h 1025792"/>
                <a:gd name="connsiteX303" fmla="*/ 1609913 w 2953429"/>
                <a:gd name="connsiteY303" fmla="*/ 862019 h 1025792"/>
                <a:gd name="connsiteX304" fmla="*/ 1584186 w 2953429"/>
                <a:gd name="connsiteY304" fmla="*/ 853649 h 1025792"/>
                <a:gd name="connsiteX305" fmla="*/ 1583756 w 2953429"/>
                <a:gd name="connsiteY305" fmla="*/ 853582 h 1025792"/>
                <a:gd name="connsiteX306" fmla="*/ 915490 w 2953429"/>
                <a:gd name="connsiteY306" fmla="*/ 844135 h 1025792"/>
                <a:gd name="connsiteX307" fmla="*/ 922743 w 2953429"/>
                <a:gd name="connsiteY307" fmla="*/ 851287 h 1025792"/>
                <a:gd name="connsiteX308" fmla="*/ 908214 w 2953429"/>
                <a:gd name="connsiteY308" fmla="*/ 851287 h 1025792"/>
                <a:gd name="connsiteX309" fmla="*/ 2887239 w 2953429"/>
                <a:gd name="connsiteY309" fmla="*/ 837733 h 1025792"/>
                <a:gd name="connsiteX310" fmla="*/ 2935821 w 2953429"/>
                <a:gd name="connsiteY310" fmla="*/ 888564 h 1025792"/>
                <a:gd name="connsiteX311" fmla="*/ 2838791 w 2953429"/>
                <a:gd name="connsiteY311" fmla="*/ 888564 h 1025792"/>
                <a:gd name="connsiteX312" fmla="*/ 922743 w 2953429"/>
                <a:gd name="connsiteY312" fmla="*/ 836516 h 1025792"/>
                <a:gd name="connsiteX313" fmla="*/ 915490 w 2953429"/>
                <a:gd name="connsiteY313" fmla="*/ 843667 h 1025792"/>
                <a:gd name="connsiteX314" fmla="*/ 908214 w 2953429"/>
                <a:gd name="connsiteY314" fmla="*/ 836516 h 1025792"/>
                <a:gd name="connsiteX315" fmla="*/ 1068955 w 2953429"/>
                <a:gd name="connsiteY315" fmla="*/ 835367 h 1025792"/>
                <a:gd name="connsiteX316" fmla="*/ 960020 w 2953429"/>
                <a:gd name="connsiteY316" fmla="*/ 856715 h 1025792"/>
                <a:gd name="connsiteX317" fmla="*/ 1068955 w 2953429"/>
                <a:gd name="connsiteY317" fmla="*/ 844695 h 1025792"/>
                <a:gd name="connsiteX318" fmla="*/ 915490 w 2953429"/>
                <a:gd name="connsiteY318" fmla="*/ 827240 h 1025792"/>
                <a:gd name="connsiteX319" fmla="*/ 922172 w 2953429"/>
                <a:gd name="connsiteY319" fmla="*/ 833759 h 1025792"/>
                <a:gd name="connsiteX320" fmla="*/ 908789 w 2953429"/>
                <a:gd name="connsiteY320" fmla="*/ 833759 h 1025792"/>
                <a:gd name="connsiteX321" fmla="*/ 915486 w 2953429"/>
                <a:gd name="connsiteY321" fmla="*/ 827240 h 1025792"/>
                <a:gd name="connsiteX322" fmla="*/ 922172 w 2953429"/>
                <a:gd name="connsiteY322" fmla="*/ 820260 h 1025792"/>
                <a:gd name="connsiteX323" fmla="*/ 915490 w 2953429"/>
                <a:gd name="connsiteY323" fmla="*/ 826792 h 1025792"/>
                <a:gd name="connsiteX324" fmla="*/ 908794 w 2953429"/>
                <a:gd name="connsiteY324" fmla="*/ 820260 h 1025792"/>
                <a:gd name="connsiteX325" fmla="*/ 915490 w 2953429"/>
                <a:gd name="connsiteY325" fmla="*/ 811256 h 1025792"/>
                <a:gd name="connsiteX326" fmla="*/ 921632 w 2953429"/>
                <a:gd name="connsiteY326" fmla="*/ 817220 h 1025792"/>
                <a:gd name="connsiteX327" fmla="*/ 909326 w 2953429"/>
                <a:gd name="connsiteY327" fmla="*/ 817220 h 1025792"/>
                <a:gd name="connsiteX328" fmla="*/ 915490 w 2953429"/>
                <a:gd name="connsiteY328" fmla="*/ 811256 h 1025792"/>
                <a:gd name="connsiteX329" fmla="*/ 921632 w 2953429"/>
                <a:gd name="connsiteY329" fmla="*/ 804865 h 1025792"/>
                <a:gd name="connsiteX330" fmla="*/ 915490 w 2953429"/>
                <a:gd name="connsiteY330" fmla="*/ 810833 h 1025792"/>
                <a:gd name="connsiteX331" fmla="*/ 909326 w 2953429"/>
                <a:gd name="connsiteY331" fmla="*/ 804865 h 1025792"/>
                <a:gd name="connsiteX332" fmla="*/ 915490 w 2953429"/>
                <a:gd name="connsiteY332" fmla="*/ 796208 h 1025792"/>
                <a:gd name="connsiteX333" fmla="*/ 921158 w 2953429"/>
                <a:gd name="connsiteY333" fmla="*/ 801669 h 1025792"/>
                <a:gd name="connsiteX334" fmla="*/ 909808 w 2953429"/>
                <a:gd name="connsiteY334" fmla="*/ 801669 h 1025792"/>
                <a:gd name="connsiteX335" fmla="*/ 915490 w 2953429"/>
                <a:gd name="connsiteY335" fmla="*/ 796208 h 1025792"/>
                <a:gd name="connsiteX336" fmla="*/ 921158 w 2953429"/>
                <a:gd name="connsiteY336" fmla="*/ 789910 h 1025792"/>
                <a:gd name="connsiteX337" fmla="*/ 915490 w 2953429"/>
                <a:gd name="connsiteY337" fmla="*/ 795828 h 1025792"/>
                <a:gd name="connsiteX338" fmla="*/ 909808 w 2953429"/>
                <a:gd name="connsiteY338" fmla="*/ 789910 h 1025792"/>
                <a:gd name="connsiteX339" fmla="*/ 923054 w 2953429"/>
                <a:gd name="connsiteY339" fmla="*/ 787084 h 1025792"/>
                <a:gd name="connsiteX340" fmla="*/ 907898 w 2953429"/>
                <a:gd name="connsiteY340" fmla="*/ 787084 h 1025792"/>
                <a:gd name="connsiteX341" fmla="*/ 899120 w 2953429"/>
                <a:gd name="connsiteY341" fmla="*/ 1025661 h 1025792"/>
                <a:gd name="connsiteX342" fmla="*/ 1068951 w 2953429"/>
                <a:gd name="connsiteY342" fmla="*/ 1025783 h 1025792"/>
                <a:gd name="connsiteX343" fmla="*/ 1068951 w 2953429"/>
                <a:gd name="connsiteY343" fmla="*/ 848695 h 1025792"/>
                <a:gd name="connsiteX344" fmla="*/ 952136 w 2953429"/>
                <a:gd name="connsiteY344" fmla="*/ 860703 h 1025792"/>
                <a:gd name="connsiteX345" fmla="*/ 952136 w 2953429"/>
                <a:gd name="connsiteY345" fmla="*/ 957604 h 1025792"/>
                <a:gd name="connsiteX346" fmla="*/ 952140 w 2953429"/>
                <a:gd name="connsiteY346" fmla="*/ 957604 h 1025792"/>
                <a:gd name="connsiteX347" fmla="*/ 952140 w 2953429"/>
                <a:gd name="connsiteY347" fmla="*/ 1009555 h 1025792"/>
                <a:gd name="connsiteX348" fmla="*/ 931256 w 2953429"/>
                <a:gd name="connsiteY348" fmla="*/ 1009555 h 1025792"/>
                <a:gd name="connsiteX349" fmla="*/ 923054 w 2953429"/>
                <a:gd name="connsiteY349" fmla="*/ 787084 h 1025792"/>
                <a:gd name="connsiteX350" fmla="*/ 2935821 w 2953429"/>
                <a:gd name="connsiteY350" fmla="*/ 783508 h 1025792"/>
                <a:gd name="connsiteX351" fmla="*/ 2887239 w 2953429"/>
                <a:gd name="connsiteY351" fmla="*/ 834499 h 1025792"/>
                <a:gd name="connsiteX352" fmla="*/ 2838791 w 2953429"/>
                <a:gd name="connsiteY352" fmla="*/ 783508 h 1025792"/>
                <a:gd name="connsiteX353" fmla="*/ 917523 w 2953429"/>
                <a:gd name="connsiteY353" fmla="*/ 772045 h 1025792"/>
                <a:gd name="connsiteX354" fmla="*/ 913414 w 2953429"/>
                <a:gd name="connsiteY354" fmla="*/ 772045 h 1025792"/>
                <a:gd name="connsiteX355" fmla="*/ 913414 w 2953429"/>
                <a:gd name="connsiteY355" fmla="*/ 783245 h 1025792"/>
                <a:gd name="connsiteX356" fmla="*/ 905915 w 2953429"/>
                <a:gd name="connsiteY356" fmla="*/ 783245 h 1025792"/>
                <a:gd name="connsiteX357" fmla="*/ 905915 w 2953429"/>
                <a:gd name="connsiteY357" fmla="*/ 785890 h 1025792"/>
                <a:gd name="connsiteX358" fmla="*/ 925057 w 2953429"/>
                <a:gd name="connsiteY358" fmla="*/ 785890 h 1025792"/>
                <a:gd name="connsiteX359" fmla="*/ 925057 w 2953429"/>
                <a:gd name="connsiteY359" fmla="*/ 783245 h 1025792"/>
                <a:gd name="connsiteX360" fmla="*/ 917523 w 2953429"/>
                <a:gd name="connsiteY360" fmla="*/ 783245 h 1025792"/>
                <a:gd name="connsiteX361" fmla="*/ 492986 w 2953429"/>
                <a:gd name="connsiteY361" fmla="*/ 755187 h 1025792"/>
                <a:gd name="connsiteX362" fmla="*/ 504444 w 2953429"/>
                <a:gd name="connsiteY362" fmla="*/ 764662 h 1025792"/>
                <a:gd name="connsiteX363" fmla="*/ 495272 w 2953429"/>
                <a:gd name="connsiteY363" fmla="*/ 780056 h 1025792"/>
                <a:gd name="connsiteX364" fmla="*/ 476626 w 2953429"/>
                <a:gd name="connsiteY364" fmla="*/ 779978 h 1025792"/>
                <a:gd name="connsiteX365" fmla="*/ 288822 w 2953429"/>
                <a:gd name="connsiteY365" fmla="*/ 751469 h 1025792"/>
                <a:gd name="connsiteX366" fmla="*/ 301936 w 2953429"/>
                <a:gd name="connsiteY366" fmla="*/ 751523 h 1025792"/>
                <a:gd name="connsiteX367" fmla="*/ 306484 w 2953429"/>
                <a:gd name="connsiteY367" fmla="*/ 778585 h 1025792"/>
                <a:gd name="connsiteX368" fmla="*/ 292467 w 2953429"/>
                <a:gd name="connsiteY368" fmla="*/ 778526 h 1025792"/>
                <a:gd name="connsiteX369" fmla="*/ 268215 w 2953429"/>
                <a:gd name="connsiteY369" fmla="*/ 751381 h 1025792"/>
                <a:gd name="connsiteX370" fmla="*/ 281345 w 2953429"/>
                <a:gd name="connsiteY370" fmla="*/ 751435 h 1025792"/>
                <a:gd name="connsiteX371" fmla="*/ 285877 w 2953429"/>
                <a:gd name="connsiteY371" fmla="*/ 778497 h 1025792"/>
                <a:gd name="connsiteX372" fmla="*/ 271856 w 2953429"/>
                <a:gd name="connsiteY372" fmla="*/ 778439 h 1025792"/>
                <a:gd name="connsiteX373" fmla="*/ 271860 w 2953429"/>
                <a:gd name="connsiteY373" fmla="*/ 778439 h 1025792"/>
                <a:gd name="connsiteX374" fmla="*/ 247610 w 2953429"/>
                <a:gd name="connsiteY374" fmla="*/ 751294 h 1025792"/>
                <a:gd name="connsiteX375" fmla="*/ 260739 w 2953429"/>
                <a:gd name="connsiteY375" fmla="*/ 751348 h 1025792"/>
                <a:gd name="connsiteX376" fmla="*/ 265272 w 2953429"/>
                <a:gd name="connsiteY376" fmla="*/ 778409 h 1025792"/>
                <a:gd name="connsiteX377" fmla="*/ 251250 w 2953429"/>
                <a:gd name="connsiteY377" fmla="*/ 778351 h 1025792"/>
                <a:gd name="connsiteX378" fmla="*/ 251255 w 2953429"/>
                <a:gd name="connsiteY378" fmla="*/ 778351 h 1025792"/>
                <a:gd name="connsiteX379" fmla="*/ 227005 w 2953429"/>
                <a:gd name="connsiteY379" fmla="*/ 751212 h 1025792"/>
                <a:gd name="connsiteX380" fmla="*/ 240134 w 2953429"/>
                <a:gd name="connsiteY380" fmla="*/ 751266 h 1025792"/>
                <a:gd name="connsiteX381" fmla="*/ 244667 w 2953429"/>
                <a:gd name="connsiteY381" fmla="*/ 778326 h 1025792"/>
                <a:gd name="connsiteX382" fmla="*/ 230645 w 2953429"/>
                <a:gd name="connsiteY382" fmla="*/ 778269 h 1025792"/>
                <a:gd name="connsiteX383" fmla="*/ 230650 w 2953429"/>
                <a:gd name="connsiteY383" fmla="*/ 778269 h 1025792"/>
                <a:gd name="connsiteX384" fmla="*/ 227005 w 2953429"/>
                <a:gd name="connsiteY384" fmla="*/ 751212 h 1025792"/>
                <a:gd name="connsiteX385" fmla="*/ 206413 w 2953429"/>
                <a:gd name="connsiteY385" fmla="*/ 751124 h 1025792"/>
                <a:gd name="connsiteX386" fmla="*/ 219533 w 2953429"/>
                <a:gd name="connsiteY386" fmla="*/ 751177 h 1025792"/>
                <a:gd name="connsiteX387" fmla="*/ 224065 w 2953429"/>
                <a:gd name="connsiteY387" fmla="*/ 778240 h 1025792"/>
                <a:gd name="connsiteX388" fmla="*/ 210058 w 2953429"/>
                <a:gd name="connsiteY388" fmla="*/ 778180 h 1025792"/>
                <a:gd name="connsiteX389" fmla="*/ 206413 w 2953429"/>
                <a:gd name="connsiteY389" fmla="*/ 751124 h 1025792"/>
                <a:gd name="connsiteX390" fmla="*/ 2203146 w 2953429"/>
                <a:gd name="connsiteY390" fmla="*/ 743269 h 1025792"/>
                <a:gd name="connsiteX391" fmla="*/ 2198112 w 2953429"/>
                <a:gd name="connsiteY391" fmla="*/ 743269 h 1025792"/>
                <a:gd name="connsiteX392" fmla="*/ 2198112 w 2953429"/>
                <a:gd name="connsiteY392" fmla="*/ 756398 h 1025792"/>
                <a:gd name="connsiteX393" fmla="*/ 2190065 w 2953429"/>
                <a:gd name="connsiteY393" fmla="*/ 756398 h 1025792"/>
                <a:gd name="connsiteX394" fmla="*/ 2190065 w 2953429"/>
                <a:gd name="connsiteY394" fmla="*/ 770262 h 1025792"/>
                <a:gd name="connsiteX395" fmla="*/ 2195699 w 2953429"/>
                <a:gd name="connsiteY395" fmla="*/ 770262 h 1025792"/>
                <a:gd name="connsiteX396" fmla="*/ 2195699 w 2953429"/>
                <a:gd name="connsiteY396" fmla="*/ 774486 h 1025792"/>
                <a:gd name="connsiteX397" fmla="*/ 2187603 w 2953429"/>
                <a:gd name="connsiteY397" fmla="*/ 774486 h 1025792"/>
                <a:gd name="connsiteX398" fmla="*/ 2187603 w 2953429"/>
                <a:gd name="connsiteY398" fmla="*/ 791585 h 1025792"/>
                <a:gd name="connsiteX399" fmla="*/ 2192882 w 2953429"/>
                <a:gd name="connsiteY399" fmla="*/ 791585 h 1025792"/>
                <a:gd name="connsiteX400" fmla="*/ 2192882 w 2953429"/>
                <a:gd name="connsiteY400" fmla="*/ 797007 h 1025792"/>
                <a:gd name="connsiteX401" fmla="*/ 2177388 w 2953429"/>
                <a:gd name="connsiteY401" fmla="*/ 797007 h 1025792"/>
                <a:gd name="connsiteX402" fmla="*/ 2177388 w 2953429"/>
                <a:gd name="connsiteY402" fmla="*/ 810550 h 1025792"/>
                <a:gd name="connsiteX403" fmla="*/ 2120123 w 2953429"/>
                <a:gd name="connsiteY403" fmla="*/ 810550 h 1025792"/>
                <a:gd name="connsiteX404" fmla="*/ 2105045 w 2953429"/>
                <a:gd name="connsiteY404" fmla="*/ 825623 h 1025792"/>
                <a:gd name="connsiteX405" fmla="*/ 2105079 w 2953429"/>
                <a:gd name="connsiteY405" fmla="*/ 825623 h 1025792"/>
                <a:gd name="connsiteX406" fmla="*/ 2105045 w 2953429"/>
                <a:gd name="connsiteY406" fmla="*/ 826383 h 1025792"/>
                <a:gd name="connsiteX407" fmla="*/ 2105045 w 2953429"/>
                <a:gd name="connsiteY407" fmla="*/ 936311 h 1025792"/>
                <a:gd name="connsiteX408" fmla="*/ 2099864 w 2953429"/>
                <a:gd name="connsiteY408" fmla="*/ 933568 h 1025792"/>
                <a:gd name="connsiteX409" fmla="*/ 2091413 w 2953429"/>
                <a:gd name="connsiteY409" fmla="*/ 945508 h 1025792"/>
                <a:gd name="connsiteX410" fmla="*/ 2099864 w 2953429"/>
                <a:gd name="connsiteY410" fmla="*/ 957454 h 1025792"/>
                <a:gd name="connsiteX411" fmla="*/ 2105045 w 2953429"/>
                <a:gd name="connsiteY411" fmla="*/ 954706 h 1025792"/>
                <a:gd name="connsiteX412" fmla="*/ 2105045 w 2953429"/>
                <a:gd name="connsiteY412" fmla="*/ 1003733 h 1025792"/>
                <a:gd name="connsiteX413" fmla="*/ 2082572 w 2953429"/>
                <a:gd name="connsiteY413" fmla="*/ 1003744 h 1025792"/>
                <a:gd name="connsiteX414" fmla="*/ 2082572 w 2953429"/>
                <a:gd name="connsiteY414" fmla="*/ 1025709 h 1025792"/>
                <a:gd name="connsiteX415" fmla="*/ 2105045 w 2953429"/>
                <a:gd name="connsiteY415" fmla="*/ 1025709 h 1025792"/>
                <a:gd name="connsiteX416" fmla="*/ 2105045 w 2953429"/>
                <a:gd name="connsiteY416" fmla="*/ 1025777 h 1025792"/>
                <a:gd name="connsiteX417" fmla="*/ 2120879 w 2953429"/>
                <a:gd name="connsiteY417" fmla="*/ 1025777 h 1025792"/>
                <a:gd name="connsiteX418" fmla="*/ 2120879 w 2953429"/>
                <a:gd name="connsiteY418" fmla="*/ 1025705 h 1025792"/>
                <a:gd name="connsiteX419" fmla="*/ 2124964 w 2953429"/>
                <a:gd name="connsiteY419" fmla="*/ 1025705 h 1025792"/>
                <a:gd name="connsiteX420" fmla="*/ 2124964 w 2953429"/>
                <a:gd name="connsiteY420" fmla="*/ 1020936 h 1025792"/>
                <a:gd name="connsiteX421" fmla="*/ 2120879 w 2953429"/>
                <a:gd name="connsiteY421" fmla="*/ 1010204 h 1025792"/>
                <a:gd name="connsiteX422" fmla="*/ 2120879 w 2953429"/>
                <a:gd name="connsiteY422" fmla="*/ 950614 h 1025792"/>
                <a:gd name="connsiteX423" fmla="*/ 2124315 w 2953429"/>
                <a:gd name="connsiteY423" fmla="*/ 950614 h 1025792"/>
                <a:gd name="connsiteX424" fmla="*/ 2124315 w 2953429"/>
                <a:gd name="connsiteY424" fmla="*/ 940408 h 1025792"/>
                <a:gd name="connsiteX425" fmla="*/ 2120879 w 2953429"/>
                <a:gd name="connsiteY425" fmla="*/ 940408 h 1025792"/>
                <a:gd name="connsiteX426" fmla="*/ 2120879 w 2953429"/>
                <a:gd name="connsiteY426" fmla="*/ 825618 h 1025792"/>
                <a:gd name="connsiteX427" fmla="*/ 2177388 w 2953429"/>
                <a:gd name="connsiteY427" fmla="*/ 825618 h 1025792"/>
                <a:gd name="connsiteX428" fmla="*/ 2177388 w 2953429"/>
                <a:gd name="connsiteY428" fmla="*/ 841713 h 1025792"/>
                <a:gd name="connsiteX429" fmla="*/ 2192882 w 2953429"/>
                <a:gd name="connsiteY429" fmla="*/ 841713 h 1025792"/>
                <a:gd name="connsiteX430" fmla="*/ 2192882 w 2953429"/>
                <a:gd name="connsiteY430" fmla="*/ 852320 h 1025792"/>
                <a:gd name="connsiteX431" fmla="*/ 2183198 w 2953429"/>
                <a:gd name="connsiteY431" fmla="*/ 852320 h 1025792"/>
                <a:gd name="connsiteX432" fmla="*/ 2183198 w 2953429"/>
                <a:gd name="connsiteY432" fmla="*/ 860420 h 1025792"/>
                <a:gd name="connsiteX433" fmla="*/ 2177782 w 2953429"/>
                <a:gd name="connsiteY433" fmla="*/ 856972 h 1025792"/>
                <a:gd name="connsiteX434" fmla="*/ 2170395 w 2953429"/>
                <a:gd name="connsiteY434" fmla="*/ 867427 h 1025792"/>
                <a:gd name="connsiteX435" fmla="*/ 2177782 w 2953429"/>
                <a:gd name="connsiteY435" fmla="*/ 877875 h 1025792"/>
                <a:gd name="connsiteX436" fmla="*/ 2183198 w 2953429"/>
                <a:gd name="connsiteY436" fmla="*/ 874427 h 1025792"/>
                <a:gd name="connsiteX437" fmla="*/ 2183198 w 2953429"/>
                <a:gd name="connsiteY437" fmla="*/ 882529 h 1025792"/>
                <a:gd name="connsiteX438" fmla="*/ 2190065 w 2953429"/>
                <a:gd name="connsiteY438" fmla="*/ 882529 h 1025792"/>
                <a:gd name="connsiteX439" fmla="*/ 2190065 w 2953429"/>
                <a:gd name="connsiteY439" fmla="*/ 901356 h 1025792"/>
                <a:gd name="connsiteX440" fmla="*/ 2183198 w 2953429"/>
                <a:gd name="connsiteY440" fmla="*/ 901356 h 1025792"/>
                <a:gd name="connsiteX441" fmla="*/ 2183198 w 2953429"/>
                <a:gd name="connsiteY441" fmla="*/ 910862 h 1025792"/>
                <a:gd name="connsiteX442" fmla="*/ 2177388 w 2953429"/>
                <a:gd name="connsiteY442" fmla="*/ 910862 h 1025792"/>
                <a:gd name="connsiteX443" fmla="*/ 2177388 w 2953429"/>
                <a:gd name="connsiteY443" fmla="*/ 916629 h 1025792"/>
                <a:gd name="connsiteX444" fmla="*/ 2173832 w 2953429"/>
                <a:gd name="connsiteY444" fmla="*/ 915612 h 1025792"/>
                <a:gd name="connsiteX445" fmla="*/ 2161880 w 2953429"/>
                <a:gd name="connsiteY445" fmla="*/ 932501 h 1025792"/>
                <a:gd name="connsiteX446" fmla="*/ 2173832 w 2953429"/>
                <a:gd name="connsiteY446" fmla="*/ 949396 h 1025792"/>
                <a:gd name="connsiteX447" fmla="*/ 2177388 w 2953429"/>
                <a:gd name="connsiteY447" fmla="*/ 948372 h 1025792"/>
                <a:gd name="connsiteX448" fmla="*/ 2177388 w 2953429"/>
                <a:gd name="connsiteY448" fmla="*/ 965404 h 1025792"/>
                <a:gd name="connsiteX449" fmla="*/ 2192882 w 2953429"/>
                <a:gd name="connsiteY449" fmla="*/ 965404 h 1025792"/>
                <a:gd name="connsiteX450" fmla="*/ 2192882 w 2953429"/>
                <a:gd name="connsiteY450" fmla="*/ 971210 h 1025792"/>
                <a:gd name="connsiteX451" fmla="*/ 2177388 w 2953429"/>
                <a:gd name="connsiteY451" fmla="*/ 971210 h 1025792"/>
                <a:gd name="connsiteX452" fmla="*/ 2177388 w 2953429"/>
                <a:gd name="connsiteY452" fmla="*/ 1025792 h 1025792"/>
                <a:gd name="connsiteX453" fmla="*/ 2223864 w 2953429"/>
                <a:gd name="connsiteY453" fmla="*/ 1025792 h 1025792"/>
                <a:gd name="connsiteX454" fmla="*/ 2223864 w 2953429"/>
                <a:gd name="connsiteY454" fmla="*/ 1008450 h 1025792"/>
                <a:gd name="connsiteX455" fmla="*/ 2225427 w 2953429"/>
                <a:gd name="connsiteY455" fmla="*/ 1008897 h 1025792"/>
                <a:gd name="connsiteX456" fmla="*/ 2237100 w 2953429"/>
                <a:gd name="connsiteY456" fmla="*/ 992397 h 1025792"/>
                <a:gd name="connsiteX457" fmla="*/ 2225427 w 2953429"/>
                <a:gd name="connsiteY457" fmla="*/ 975897 h 1025792"/>
                <a:gd name="connsiteX458" fmla="*/ 2223864 w 2953429"/>
                <a:gd name="connsiteY458" fmla="*/ 976345 h 1025792"/>
                <a:gd name="connsiteX459" fmla="*/ 2223864 w 2953429"/>
                <a:gd name="connsiteY459" fmla="*/ 971205 h 1025792"/>
                <a:gd name="connsiteX460" fmla="*/ 2208376 w 2953429"/>
                <a:gd name="connsiteY460" fmla="*/ 971205 h 1025792"/>
                <a:gd name="connsiteX461" fmla="*/ 2208376 w 2953429"/>
                <a:gd name="connsiteY461" fmla="*/ 965399 h 1025792"/>
                <a:gd name="connsiteX462" fmla="*/ 2223864 w 2953429"/>
                <a:gd name="connsiteY462" fmla="*/ 965399 h 1025792"/>
                <a:gd name="connsiteX463" fmla="*/ 2223864 w 2953429"/>
                <a:gd name="connsiteY463" fmla="*/ 946824 h 1025792"/>
                <a:gd name="connsiteX464" fmla="*/ 2242875 w 2953429"/>
                <a:gd name="connsiteY464" fmla="*/ 946824 h 1025792"/>
                <a:gd name="connsiteX465" fmla="*/ 2242875 w 2953429"/>
                <a:gd name="connsiteY465" fmla="*/ 950268 h 1025792"/>
                <a:gd name="connsiteX466" fmla="*/ 2252028 w 2953429"/>
                <a:gd name="connsiteY466" fmla="*/ 950268 h 1025792"/>
                <a:gd name="connsiteX467" fmla="*/ 2252028 w 2953429"/>
                <a:gd name="connsiteY467" fmla="*/ 946824 h 1025792"/>
                <a:gd name="connsiteX468" fmla="*/ 2277030 w 2953429"/>
                <a:gd name="connsiteY468" fmla="*/ 946824 h 1025792"/>
                <a:gd name="connsiteX469" fmla="*/ 2277030 w 2953429"/>
                <a:gd name="connsiteY469" fmla="*/ 1025788 h 1025792"/>
                <a:gd name="connsiteX470" fmla="*/ 2292868 w 2953429"/>
                <a:gd name="connsiteY470" fmla="*/ 1025788 h 1025792"/>
                <a:gd name="connsiteX471" fmla="*/ 2292868 w 2953429"/>
                <a:gd name="connsiteY471" fmla="*/ 947589 h 1025792"/>
                <a:gd name="connsiteX472" fmla="*/ 2292834 w 2953429"/>
                <a:gd name="connsiteY472" fmla="*/ 946829 h 1025792"/>
                <a:gd name="connsiteX473" fmla="*/ 2292868 w 2953429"/>
                <a:gd name="connsiteY473" fmla="*/ 946829 h 1025792"/>
                <a:gd name="connsiteX474" fmla="*/ 2277791 w 2953429"/>
                <a:gd name="connsiteY474" fmla="*/ 931756 h 1025792"/>
                <a:gd name="connsiteX475" fmla="*/ 2277794 w 2953429"/>
                <a:gd name="connsiteY475" fmla="*/ 931751 h 1025792"/>
                <a:gd name="connsiteX476" fmla="*/ 2252033 w 2953429"/>
                <a:gd name="connsiteY476" fmla="*/ 931751 h 1025792"/>
                <a:gd name="connsiteX477" fmla="*/ 2252033 w 2953429"/>
                <a:gd name="connsiteY477" fmla="*/ 929363 h 1025792"/>
                <a:gd name="connsiteX478" fmla="*/ 2249923 w 2953429"/>
                <a:gd name="connsiteY478" fmla="*/ 929363 h 1025792"/>
                <a:gd name="connsiteX479" fmla="*/ 2249923 w 2953429"/>
                <a:gd name="connsiteY479" fmla="*/ 927741 h 1025792"/>
                <a:gd name="connsiteX480" fmla="*/ 2244995 w 2953429"/>
                <a:gd name="connsiteY480" fmla="*/ 927741 h 1025792"/>
                <a:gd name="connsiteX481" fmla="*/ 2244995 w 2953429"/>
                <a:gd name="connsiteY481" fmla="*/ 929363 h 1025792"/>
                <a:gd name="connsiteX482" fmla="*/ 2242880 w 2953429"/>
                <a:gd name="connsiteY482" fmla="*/ 929363 h 1025792"/>
                <a:gd name="connsiteX483" fmla="*/ 2242880 w 2953429"/>
                <a:gd name="connsiteY483" fmla="*/ 931751 h 1025792"/>
                <a:gd name="connsiteX484" fmla="*/ 2223867 w 2953429"/>
                <a:gd name="connsiteY484" fmla="*/ 931751 h 1025792"/>
                <a:gd name="connsiteX485" fmla="*/ 2223867 w 2953429"/>
                <a:gd name="connsiteY485" fmla="*/ 910857 h 1025792"/>
                <a:gd name="connsiteX486" fmla="*/ 2218059 w 2953429"/>
                <a:gd name="connsiteY486" fmla="*/ 910857 h 1025792"/>
                <a:gd name="connsiteX487" fmla="*/ 2218059 w 2953429"/>
                <a:gd name="connsiteY487" fmla="*/ 901352 h 1025792"/>
                <a:gd name="connsiteX488" fmla="*/ 2211193 w 2953429"/>
                <a:gd name="connsiteY488" fmla="*/ 901352 h 1025792"/>
                <a:gd name="connsiteX489" fmla="*/ 2211193 w 2953429"/>
                <a:gd name="connsiteY489" fmla="*/ 882524 h 1025792"/>
                <a:gd name="connsiteX490" fmla="*/ 2218059 w 2953429"/>
                <a:gd name="connsiteY490" fmla="*/ 882524 h 1025792"/>
                <a:gd name="connsiteX491" fmla="*/ 2218059 w 2953429"/>
                <a:gd name="connsiteY491" fmla="*/ 877725 h 1025792"/>
                <a:gd name="connsiteX492" fmla="*/ 2220199 w 2953429"/>
                <a:gd name="connsiteY492" fmla="*/ 878339 h 1025792"/>
                <a:gd name="connsiteX493" fmla="*/ 2227592 w 2953429"/>
                <a:gd name="connsiteY493" fmla="*/ 867888 h 1025792"/>
                <a:gd name="connsiteX494" fmla="*/ 2220199 w 2953429"/>
                <a:gd name="connsiteY494" fmla="*/ 857435 h 1025792"/>
                <a:gd name="connsiteX495" fmla="*/ 2218059 w 2953429"/>
                <a:gd name="connsiteY495" fmla="*/ 858048 h 1025792"/>
                <a:gd name="connsiteX496" fmla="*/ 2218059 w 2953429"/>
                <a:gd name="connsiteY496" fmla="*/ 852324 h 1025792"/>
                <a:gd name="connsiteX497" fmla="*/ 2208380 w 2953429"/>
                <a:gd name="connsiteY497" fmla="*/ 852324 h 1025792"/>
                <a:gd name="connsiteX498" fmla="*/ 2208380 w 2953429"/>
                <a:gd name="connsiteY498" fmla="*/ 841719 h 1025792"/>
                <a:gd name="connsiteX499" fmla="*/ 2223867 w 2953429"/>
                <a:gd name="connsiteY499" fmla="*/ 841719 h 1025792"/>
                <a:gd name="connsiteX500" fmla="*/ 2223867 w 2953429"/>
                <a:gd name="connsiteY500" fmla="*/ 837933 h 1025792"/>
                <a:gd name="connsiteX501" fmla="*/ 2228649 w 2953429"/>
                <a:gd name="connsiteY501" fmla="*/ 839391 h 1025792"/>
                <a:gd name="connsiteX502" fmla="*/ 2240595 w 2953429"/>
                <a:gd name="connsiteY502" fmla="*/ 822496 h 1025792"/>
                <a:gd name="connsiteX503" fmla="*/ 2228649 w 2953429"/>
                <a:gd name="connsiteY503" fmla="*/ 805606 h 1025792"/>
                <a:gd name="connsiteX504" fmla="*/ 2223867 w 2953429"/>
                <a:gd name="connsiteY504" fmla="*/ 807063 h 1025792"/>
                <a:gd name="connsiteX505" fmla="*/ 2223867 w 2953429"/>
                <a:gd name="connsiteY505" fmla="*/ 797007 h 1025792"/>
                <a:gd name="connsiteX506" fmla="*/ 2208380 w 2953429"/>
                <a:gd name="connsiteY506" fmla="*/ 797007 h 1025792"/>
                <a:gd name="connsiteX507" fmla="*/ 2208380 w 2953429"/>
                <a:gd name="connsiteY507" fmla="*/ 791585 h 1025792"/>
                <a:gd name="connsiteX508" fmla="*/ 2213658 w 2953429"/>
                <a:gd name="connsiteY508" fmla="*/ 791585 h 1025792"/>
                <a:gd name="connsiteX509" fmla="*/ 2213658 w 2953429"/>
                <a:gd name="connsiteY509" fmla="*/ 774486 h 1025792"/>
                <a:gd name="connsiteX510" fmla="*/ 2205559 w 2953429"/>
                <a:gd name="connsiteY510" fmla="*/ 774486 h 1025792"/>
                <a:gd name="connsiteX511" fmla="*/ 2205559 w 2953429"/>
                <a:gd name="connsiteY511" fmla="*/ 770262 h 1025792"/>
                <a:gd name="connsiteX512" fmla="*/ 2211193 w 2953429"/>
                <a:gd name="connsiteY512" fmla="*/ 770262 h 1025792"/>
                <a:gd name="connsiteX513" fmla="*/ 2211193 w 2953429"/>
                <a:gd name="connsiteY513" fmla="*/ 756398 h 1025792"/>
                <a:gd name="connsiteX514" fmla="*/ 2203146 w 2953429"/>
                <a:gd name="connsiteY514" fmla="*/ 756398 h 1025792"/>
                <a:gd name="connsiteX515" fmla="*/ 303324 w 2953429"/>
                <a:gd name="connsiteY515" fmla="*/ 728861 h 1025792"/>
                <a:gd name="connsiteX516" fmla="*/ 316201 w 2953429"/>
                <a:gd name="connsiteY516" fmla="*/ 728914 h 1025792"/>
                <a:gd name="connsiteX517" fmla="*/ 309475 w 2953429"/>
                <a:gd name="connsiteY517" fmla="*/ 735033 h 1025792"/>
                <a:gd name="connsiteX518" fmla="*/ 309480 w 2953429"/>
                <a:gd name="connsiteY518" fmla="*/ 735037 h 1025792"/>
                <a:gd name="connsiteX519" fmla="*/ 295786 w 2953429"/>
                <a:gd name="connsiteY519" fmla="*/ 734979 h 1025792"/>
                <a:gd name="connsiteX520" fmla="*/ 280595 w 2953429"/>
                <a:gd name="connsiteY520" fmla="*/ 728773 h 1025792"/>
                <a:gd name="connsiteX521" fmla="*/ 293475 w 2953429"/>
                <a:gd name="connsiteY521" fmla="*/ 728825 h 1025792"/>
                <a:gd name="connsiteX522" fmla="*/ 286765 w 2953429"/>
                <a:gd name="connsiteY522" fmla="*/ 734945 h 1025792"/>
                <a:gd name="connsiteX523" fmla="*/ 273070 w 2953429"/>
                <a:gd name="connsiteY523" fmla="*/ 734887 h 1025792"/>
                <a:gd name="connsiteX524" fmla="*/ 256402 w 2953429"/>
                <a:gd name="connsiteY524" fmla="*/ 728670 h 1025792"/>
                <a:gd name="connsiteX525" fmla="*/ 269278 w 2953429"/>
                <a:gd name="connsiteY525" fmla="*/ 728724 h 1025792"/>
                <a:gd name="connsiteX526" fmla="*/ 262567 w 2953429"/>
                <a:gd name="connsiteY526" fmla="*/ 734842 h 1025792"/>
                <a:gd name="connsiteX527" fmla="*/ 248862 w 2953429"/>
                <a:gd name="connsiteY527" fmla="*/ 734784 h 1025792"/>
                <a:gd name="connsiteX528" fmla="*/ 236809 w 2953429"/>
                <a:gd name="connsiteY528" fmla="*/ 728583 h 1025792"/>
                <a:gd name="connsiteX529" fmla="*/ 249686 w 2953429"/>
                <a:gd name="connsiteY529" fmla="*/ 728637 h 1025792"/>
                <a:gd name="connsiteX530" fmla="*/ 249686 w 2953429"/>
                <a:gd name="connsiteY530" fmla="*/ 728641 h 1025792"/>
                <a:gd name="connsiteX531" fmla="*/ 242974 w 2953429"/>
                <a:gd name="connsiteY531" fmla="*/ 734760 h 1025792"/>
                <a:gd name="connsiteX532" fmla="*/ 229265 w 2953429"/>
                <a:gd name="connsiteY532" fmla="*/ 734701 h 1025792"/>
                <a:gd name="connsiteX533" fmla="*/ 217233 w 2953429"/>
                <a:gd name="connsiteY533" fmla="*/ 728500 h 1025792"/>
                <a:gd name="connsiteX534" fmla="*/ 217233 w 2953429"/>
                <a:gd name="connsiteY534" fmla="*/ 728505 h 1025792"/>
                <a:gd name="connsiteX535" fmla="*/ 230114 w 2953429"/>
                <a:gd name="connsiteY535" fmla="*/ 728559 h 1025792"/>
                <a:gd name="connsiteX536" fmla="*/ 223388 w 2953429"/>
                <a:gd name="connsiteY536" fmla="*/ 734677 h 1025792"/>
                <a:gd name="connsiteX537" fmla="*/ 209693 w 2953429"/>
                <a:gd name="connsiteY537" fmla="*/ 734619 h 1025792"/>
                <a:gd name="connsiteX538" fmla="*/ 2887239 w 2953429"/>
                <a:gd name="connsiteY538" fmla="*/ 727446 h 1025792"/>
                <a:gd name="connsiteX539" fmla="*/ 2931882 w 2953429"/>
                <a:gd name="connsiteY539" fmla="*/ 774218 h 1025792"/>
                <a:gd name="connsiteX540" fmla="*/ 2842705 w 2953429"/>
                <a:gd name="connsiteY540" fmla="*/ 774218 h 1025792"/>
                <a:gd name="connsiteX541" fmla="*/ 2931882 w 2953429"/>
                <a:gd name="connsiteY541" fmla="*/ 677667 h 1025792"/>
                <a:gd name="connsiteX542" fmla="*/ 2887239 w 2953429"/>
                <a:gd name="connsiteY542" fmla="*/ 724440 h 1025792"/>
                <a:gd name="connsiteX543" fmla="*/ 2842705 w 2953429"/>
                <a:gd name="connsiteY543" fmla="*/ 677667 h 1025792"/>
                <a:gd name="connsiteX544" fmla="*/ 2438584 w 2953429"/>
                <a:gd name="connsiteY544" fmla="*/ 629151 h 1025792"/>
                <a:gd name="connsiteX545" fmla="*/ 2360495 w 2953429"/>
                <a:gd name="connsiteY545" fmla="*/ 655546 h 1025792"/>
                <a:gd name="connsiteX546" fmla="*/ 2360495 w 2953429"/>
                <a:gd name="connsiteY546" fmla="*/ 868532 h 1025792"/>
                <a:gd name="connsiteX547" fmla="*/ 2360495 w 2953429"/>
                <a:gd name="connsiteY547" fmla="*/ 1018397 h 1025792"/>
                <a:gd name="connsiteX548" fmla="*/ 2438584 w 2953429"/>
                <a:gd name="connsiteY548" fmla="*/ 1018397 h 1025792"/>
                <a:gd name="connsiteX549" fmla="*/ 2887239 w 2953429"/>
                <a:gd name="connsiteY549" fmla="*/ 624952 h 1025792"/>
                <a:gd name="connsiteX550" fmla="*/ 2928310 w 2953429"/>
                <a:gd name="connsiteY550" fmla="*/ 668027 h 1025792"/>
                <a:gd name="connsiteX551" fmla="*/ 2846321 w 2953429"/>
                <a:gd name="connsiteY551" fmla="*/ 668027 h 1025792"/>
                <a:gd name="connsiteX552" fmla="*/ 2438590 w 2953429"/>
                <a:gd name="connsiteY552" fmla="*/ 599849 h 1025792"/>
                <a:gd name="connsiteX553" fmla="*/ 2365764 w 2953429"/>
                <a:gd name="connsiteY553" fmla="*/ 646768 h 1025792"/>
                <a:gd name="connsiteX554" fmla="*/ 2438590 w 2953429"/>
                <a:gd name="connsiteY554" fmla="*/ 620349 h 1025792"/>
                <a:gd name="connsiteX555" fmla="*/ 2928314 w 2953429"/>
                <a:gd name="connsiteY555" fmla="*/ 579213 h 1025792"/>
                <a:gd name="connsiteX556" fmla="*/ 2887245 w 2953429"/>
                <a:gd name="connsiteY556" fmla="*/ 622191 h 1025792"/>
                <a:gd name="connsiteX557" fmla="*/ 2887239 w 2953429"/>
                <a:gd name="connsiteY557" fmla="*/ 622191 h 1025792"/>
                <a:gd name="connsiteX558" fmla="*/ 2846321 w 2953429"/>
                <a:gd name="connsiteY558" fmla="*/ 579213 h 1025792"/>
                <a:gd name="connsiteX559" fmla="*/ 2562059 w 2953429"/>
                <a:gd name="connsiteY559" fmla="*/ 545691 h 1025792"/>
                <a:gd name="connsiteX560" fmla="*/ 2447991 w 2953429"/>
                <a:gd name="connsiteY560" fmla="*/ 568321 h 1025792"/>
                <a:gd name="connsiteX561" fmla="*/ 2447991 w 2953429"/>
                <a:gd name="connsiteY561" fmla="*/ 1018403 h 1025792"/>
                <a:gd name="connsiteX562" fmla="*/ 2676121 w 2953429"/>
                <a:gd name="connsiteY562" fmla="*/ 1018403 h 1025792"/>
                <a:gd name="connsiteX563" fmla="*/ 2676121 w 2953429"/>
                <a:gd name="connsiteY563" fmla="*/ 568321 h 1025792"/>
                <a:gd name="connsiteX564" fmla="*/ 2562059 w 2953429"/>
                <a:gd name="connsiteY564" fmla="*/ 545691 h 1025792"/>
                <a:gd name="connsiteX565" fmla="*/ 317659 w 2953429"/>
                <a:gd name="connsiteY565" fmla="*/ 536539 h 1025792"/>
                <a:gd name="connsiteX566" fmla="*/ 317507 w 2953429"/>
                <a:gd name="connsiteY566" fmla="*/ 573388 h 1025792"/>
                <a:gd name="connsiteX567" fmla="*/ 258151 w 2953429"/>
                <a:gd name="connsiteY567" fmla="*/ 573140 h 1025792"/>
                <a:gd name="connsiteX568" fmla="*/ 219742 w 2953429"/>
                <a:gd name="connsiteY568" fmla="*/ 572979 h 1025792"/>
                <a:gd name="connsiteX569" fmla="*/ 214016 w 2953429"/>
                <a:gd name="connsiteY569" fmla="*/ 572954 h 1025792"/>
                <a:gd name="connsiteX570" fmla="*/ 213411 w 2953429"/>
                <a:gd name="connsiteY570" fmla="*/ 718635 h 1025792"/>
                <a:gd name="connsiteX571" fmla="*/ 205296 w 2953429"/>
                <a:gd name="connsiteY571" fmla="*/ 723973 h 1025792"/>
                <a:gd name="connsiteX572" fmla="*/ 185705 w 2953429"/>
                <a:gd name="connsiteY572" fmla="*/ 737132 h 1025792"/>
                <a:gd name="connsiteX573" fmla="*/ 188151 w 2953429"/>
                <a:gd name="connsiteY573" fmla="*/ 754164 h 1025792"/>
                <a:gd name="connsiteX574" fmla="*/ 181426 w 2953429"/>
                <a:gd name="connsiteY574" fmla="*/ 754134 h 1025792"/>
                <a:gd name="connsiteX575" fmla="*/ 180554 w 2953429"/>
                <a:gd name="connsiteY575" fmla="*/ 754134 h 1025792"/>
                <a:gd name="connsiteX576" fmla="*/ 176133 w 2953429"/>
                <a:gd name="connsiteY576" fmla="*/ 754114 h 1025792"/>
                <a:gd name="connsiteX577" fmla="*/ 175344 w 2953429"/>
                <a:gd name="connsiteY577" fmla="*/ 754114 h 1025792"/>
                <a:gd name="connsiteX578" fmla="*/ 175310 w 2953429"/>
                <a:gd name="connsiteY578" fmla="*/ 762907 h 1025792"/>
                <a:gd name="connsiteX579" fmla="*/ 171060 w 2953429"/>
                <a:gd name="connsiteY579" fmla="*/ 762889 h 1025792"/>
                <a:gd name="connsiteX580" fmla="*/ 168554 w 2953429"/>
                <a:gd name="connsiteY580" fmla="*/ 762878 h 1025792"/>
                <a:gd name="connsiteX581" fmla="*/ 153875 w 2953429"/>
                <a:gd name="connsiteY581" fmla="*/ 762820 h 1025792"/>
                <a:gd name="connsiteX582" fmla="*/ 151683 w 2953429"/>
                <a:gd name="connsiteY582" fmla="*/ 762810 h 1025792"/>
                <a:gd name="connsiteX583" fmla="*/ 151600 w 2953429"/>
                <a:gd name="connsiteY583" fmla="*/ 782580 h 1025792"/>
                <a:gd name="connsiteX584" fmla="*/ 138061 w 2953429"/>
                <a:gd name="connsiteY584" fmla="*/ 782521 h 1025792"/>
                <a:gd name="connsiteX585" fmla="*/ 111782 w 2953429"/>
                <a:gd name="connsiteY585" fmla="*/ 782414 h 1025792"/>
                <a:gd name="connsiteX586" fmla="*/ 107869 w 2953429"/>
                <a:gd name="connsiteY586" fmla="*/ 782399 h 1025792"/>
                <a:gd name="connsiteX587" fmla="*/ 107835 w 2953429"/>
                <a:gd name="connsiteY587" fmla="*/ 790277 h 1025792"/>
                <a:gd name="connsiteX588" fmla="*/ 50155 w 2953429"/>
                <a:gd name="connsiteY588" fmla="*/ 790037 h 1025792"/>
                <a:gd name="connsiteX589" fmla="*/ 21050 w 2953429"/>
                <a:gd name="connsiteY589" fmla="*/ 789917 h 1025792"/>
                <a:gd name="connsiteX590" fmla="*/ 16717 w 2953429"/>
                <a:gd name="connsiteY590" fmla="*/ 789897 h 1025792"/>
                <a:gd name="connsiteX591" fmla="*/ 16610 w 2953429"/>
                <a:gd name="connsiteY591" fmla="*/ 815220 h 1025792"/>
                <a:gd name="connsiteX592" fmla="*/ 15991 w 2953429"/>
                <a:gd name="connsiteY592" fmla="*/ 815220 h 1025792"/>
                <a:gd name="connsiteX593" fmla="*/ 12813 w 2953429"/>
                <a:gd name="connsiteY593" fmla="*/ 842009 h 1025792"/>
                <a:gd name="connsiteX594" fmla="*/ 9294 w 2953429"/>
                <a:gd name="connsiteY594" fmla="*/ 841994 h 1025792"/>
                <a:gd name="connsiteX595" fmla="*/ 6722 w 2953429"/>
                <a:gd name="connsiteY595" fmla="*/ 844527 h 1025792"/>
                <a:gd name="connsiteX596" fmla="*/ 4221 w 2953429"/>
                <a:gd name="connsiteY596" fmla="*/ 847006 h 1025792"/>
                <a:gd name="connsiteX597" fmla="*/ 4207 w 2953429"/>
                <a:gd name="connsiteY597" fmla="*/ 850591 h 1025792"/>
                <a:gd name="connsiteX598" fmla="*/ 137 w 2953429"/>
                <a:gd name="connsiteY598" fmla="*/ 850577 h 1025792"/>
                <a:gd name="connsiteX599" fmla="*/ 0 w 2953429"/>
                <a:gd name="connsiteY599" fmla="*/ 883134 h 1025792"/>
                <a:gd name="connsiteX600" fmla="*/ 9114 w 2953429"/>
                <a:gd name="connsiteY600" fmla="*/ 885200 h 1025792"/>
                <a:gd name="connsiteX601" fmla="*/ 68709 w 2953429"/>
                <a:gd name="connsiteY601" fmla="*/ 986944 h 1025792"/>
                <a:gd name="connsiteX602" fmla="*/ 83466 w 2953429"/>
                <a:gd name="connsiteY602" fmla="*/ 1019436 h 1025792"/>
                <a:gd name="connsiteX603" fmla="*/ 780374 w 2953429"/>
                <a:gd name="connsiteY603" fmla="*/ 1019436 h 1025792"/>
                <a:gd name="connsiteX604" fmla="*/ 780579 w 2953429"/>
                <a:gd name="connsiteY604" fmla="*/ 970609 h 1025792"/>
                <a:gd name="connsiteX605" fmla="*/ 763503 w 2953429"/>
                <a:gd name="connsiteY605" fmla="*/ 970535 h 1025792"/>
                <a:gd name="connsiteX606" fmla="*/ 763575 w 2953429"/>
                <a:gd name="connsiteY606" fmla="*/ 953217 h 1025792"/>
                <a:gd name="connsiteX607" fmla="*/ 763586 w 2953429"/>
                <a:gd name="connsiteY607" fmla="*/ 953148 h 1025792"/>
                <a:gd name="connsiteX608" fmla="*/ 749003 w 2953429"/>
                <a:gd name="connsiteY608" fmla="*/ 953091 h 1025792"/>
                <a:gd name="connsiteX609" fmla="*/ 749027 w 2953429"/>
                <a:gd name="connsiteY609" fmla="*/ 946942 h 1025792"/>
                <a:gd name="connsiteX610" fmla="*/ 728070 w 2953429"/>
                <a:gd name="connsiteY610" fmla="*/ 946854 h 1025792"/>
                <a:gd name="connsiteX611" fmla="*/ 725293 w 2953429"/>
                <a:gd name="connsiteY611" fmla="*/ 944072 h 1025792"/>
                <a:gd name="connsiteX612" fmla="*/ 719328 w 2953429"/>
                <a:gd name="connsiteY612" fmla="*/ 944048 h 1025792"/>
                <a:gd name="connsiteX613" fmla="*/ 719318 w 2953429"/>
                <a:gd name="connsiteY613" fmla="*/ 946626 h 1025792"/>
                <a:gd name="connsiteX614" fmla="*/ 686284 w 2953429"/>
                <a:gd name="connsiteY614" fmla="*/ 946490 h 1025792"/>
                <a:gd name="connsiteX615" fmla="*/ 686265 w 2953429"/>
                <a:gd name="connsiteY615" fmla="*/ 950655 h 1025792"/>
                <a:gd name="connsiteX616" fmla="*/ 659411 w 2953429"/>
                <a:gd name="connsiteY616" fmla="*/ 950543 h 1025792"/>
                <a:gd name="connsiteX617" fmla="*/ 659392 w 2953429"/>
                <a:gd name="connsiteY617" fmla="*/ 954722 h 1025792"/>
                <a:gd name="connsiteX618" fmla="*/ 598983 w 2953429"/>
                <a:gd name="connsiteY618" fmla="*/ 954469 h 1025792"/>
                <a:gd name="connsiteX619" fmla="*/ 591658 w 2953429"/>
                <a:gd name="connsiteY619" fmla="*/ 939075 h 1025792"/>
                <a:gd name="connsiteX620" fmla="*/ 591677 w 2953429"/>
                <a:gd name="connsiteY620" fmla="*/ 933873 h 1025792"/>
                <a:gd name="connsiteX621" fmla="*/ 585288 w 2953429"/>
                <a:gd name="connsiteY621" fmla="*/ 933842 h 1025792"/>
                <a:gd name="connsiteX622" fmla="*/ 578475 w 2953429"/>
                <a:gd name="connsiteY622" fmla="*/ 933813 h 1025792"/>
                <a:gd name="connsiteX623" fmla="*/ 578484 w 2953429"/>
                <a:gd name="connsiteY623" fmla="*/ 931100 h 1025792"/>
                <a:gd name="connsiteX624" fmla="*/ 582017 w 2953429"/>
                <a:gd name="connsiteY624" fmla="*/ 931114 h 1025792"/>
                <a:gd name="connsiteX625" fmla="*/ 591984 w 2953429"/>
                <a:gd name="connsiteY625" fmla="*/ 931154 h 1025792"/>
                <a:gd name="connsiteX626" fmla="*/ 592049 w 2953429"/>
                <a:gd name="connsiteY626" fmla="*/ 915452 h 1025792"/>
                <a:gd name="connsiteX627" fmla="*/ 577086 w 2953429"/>
                <a:gd name="connsiteY627" fmla="*/ 915388 h 1025792"/>
                <a:gd name="connsiteX628" fmla="*/ 576341 w 2953429"/>
                <a:gd name="connsiteY628" fmla="*/ 915388 h 1025792"/>
                <a:gd name="connsiteX629" fmla="*/ 576331 w 2953429"/>
                <a:gd name="connsiteY629" fmla="*/ 917304 h 1025792"/>
                <a:gd name="connsiteX630" fmla="*/ 573514 w 2953429"/>
                <a:gd name="connsiteY630" fmla="*/ 917293 h 1025792"/>
                <a:gd name="connsiteX631" fmla="*/ 573528 w 2953429"/>
                <a:gd name="connsiteY631" fmla="*/ 913694 h 1025792"/>
                <a:gd name="connsiteX632" fmla="*/ 591473 w 2953429"/>
                <a:gd name="connsiteY632" fmla="*/ 913766 h 1025792"/>
                <a:gd name="connsiteX633" fmla="*/ 591483 w 2953429"/>
                <a:gd name="connsiteY633" fmla="*/ 909810 h 1025792"/>
                <a:gd name="connsiteX634" fmla="*/ 573538 w 2953429"/>
                <a:gd name="connsiteY634" fmla="*/ 909738 h 1025792"/>
                <a:gd name="connsiteX635" fmla="*/ 573601 w 2953429"/>
                <a:gd name="connsiteY635" fmla="*/ 896770 h 1025792"/>
                <a:gd name="connsiteX636" fmla="*/ 560330 w 2953429"/>
                <a:gd name="connsiteY636" fmla="*/ 896716 h 1025792"/>
                <a:gd name="connsiteX637" fmla="*/ 555111 w 2953429"/>
                <a:gd name="connsiteY637" fmla="*/ 896692 h 1025792"/>
                <a:gd name="connsiteX638" fmla="*/ 555169 w 2953429"/>
                <a:gd name="connsiteY638" fmla="*/ 882750 h 1025792"/>
                <a:gd name="connsiteX639" fmla="*/ 465460 w 2953429"/>
                <a:gd name="connsiteY639" fmla="*/ 882379 h 1025792"/>
                <a:gd name="connsiteX640" fmla="*/ 461079 w 2953429"/>
                <a:gd name="connsiteY640" fmla="*/ 802407 h 1025792"/>
                <a:gd name="connsiteX641" fmla="*/ 518924 w 2953429"/>
                <a:gd name="connsiteY641" fmla="*/ 802646 h 1025792"/>
                <a:gd name="connsiteX642" fmla="*/ 519012 w 2953429"/>
                <a:gd name="connsiteY642" fmla="*/ 781655 h 1025792"/>
                <a:gd name="connsiteX643" fmla="*/ 504938 w 2953429"/>
                <a:gd name="connsiteY643" fmla="*/ 781596 h 1025792"/>
                <a:gd name="connsiteX644" fmla="*/ 513008 w 2953429"/>
                <a:gd name="connsiteY644" fmla="*/ 766182 h 1025792"/>
                <a:gd name="connsiteX645" fmla="*/ 513022 w 2953429"/>
                <a:gd name="connsiteY645" fmla="*/ 762635 h 1025792"/>
                <a:gd name="connsiteX646" fmla="*/ 493138 w 2953429"/>
                <a:gd name="connsiteY646" fmla="*/ 748401 h 1025792"/>
                <a:gd name="connsiteX647" fmla="*/ 488299 w 2953429"/>
                <a:gd name="connsiteY647" fmla="*/ 748381 h 1025792"/>
                <a:gd name="connsiteX648" fmla="*/ 488338 w 2953429"/>
                <a:gd name="connsiteY648" fmla="*/ 738886 h 1025792"/>
                <a:gd name="connsiteX649" fmla="*/ 483313 w 2953429"/>
                <a:gd name="connsiteY649" fmla="*/ 738866 h 1025792"/>
                <a:gd name="connsiteX650" fmla="*/ 483371 w 2953429"/>
                <a:gd name="connsiteY650" fmla="*/ 724715 h 1025792"/>
                <a:gd name="connsiteX651" fmla="*/ 473867 w 2953429"/>
                <a:gd name="connsiteY651" fmla="*/ 724675 h 1025792"/>
                <a:gd name="connsiteX652" fmla="*/ 465661 w 2953429"/>
                <a:gd name="connsiteY652" fmla="*/ 724641 h 1025792"/>
                <a:gd name="connsiteX653" fmla="*/ 465709 w 2953429"/>
                <a:gd name="connsiteY653" fmla="*/ 712911 h 1025792"/>
                <a:gd name="connsiteX654" fmla="*/ 455845 w 2953429"/>
                <a:gd name="connsiteY654" fmla="*/ 711941 h 1025792"/>
                <a:gd name="connsiteX655" fmla="*/ 457282 w 2953429"/>
                <a:gd name="connsiteY655" fmla="*/ 708317 h 1025792"/>
                <a:gd name="connsiteX656" fmla="*/ 459144 w 2953429"/>
                <a:gd name="connsiteY656" fmla="*/ 704064 h 1025792"/>
                <a:gd name="connsiteX657" fmla="*/ 451692 w 2953429"/>
                <a:gd name="connsiteY657" fmla="*/ 706212 h 1025792"/>
                <a:gd name="connsiteX658" fmla="*/ 450099 w 2953429"/>
                <a:gd name="connsiteY658" fmla="*/ 707118 h 1025792"/>
                <a:gd name="connsiteX659" fmla="*/ 440108 w 2953429"/>
                <a:gd name="connsiteY659" fmla="*/ 696879 h 1025792"/>
                <a:gd name="connsiteX660" fmla="*/ 424863 w 2953429"/>
                <a:gd name="connsiteY660" fmla="*/ 696815 h 1025792"/>
                <a:gd name="connsiteX661" fmla="*/ 425049 w 2953429"/>
                <a:gd name="connsiteY661" fmla="*/ 651768 h 1025792"/>
                <a:gd name="connsiteX662" fmla="*/ 423966 w 2953429"/>
                <a:gd name="connsiteY662" fmla="*/ 651768 h 1025792"/>
                <a:gd name="connsiteX663" fmla="*/ 424244 w 2953429"/>
                <a:gd name="connsiteY663" fmla="*/ 584803 h 1025792"/>
                <a:gd name="connsiteX664" fmla="*/ 423328 w 2953429"/>
                <a:gd name="connsiteY664" fmla="*/ 584803 h 1025792"/>
                <a:gd name="connsiteX665" fmla="*/ 422865 w 2953429"/>
                <a:gd name="connsiteY665" fmla="*/ 584803 h 1025792"/>
                <a:gd name="connsiteX666" fmla="*/ 422792 w 2953429"/>
                <a:gd name="connsiteY666" fmla="*/ 584803 h 1025792"/>
                <a:gd name="connsiteX667" fmla="*/ 421954 w 2953429"/>
                <a:gd name="connsiteY667" fmla="*/ 584803 h 1025792"/>
                <a:gd name="connsiteX668" fmla="*/ 421490 w 2953429"/>
                <a:gd name="connsiteY668" fmla="*/ 584803 h 1025792"/>
                <a:gd name="connsiteX669" fmla="*/ 421418 w 2953429"/>
                <a:gd name="connsiteY669" fmla="*/ 584803 h 1025792"/>
                <a:gd name="connsiteX670" fmla="*/ 420584 w 2953429"/>
                <a:gd name="connsiteY670" fmla="*/ 584803 h 1025792"/>
                <a:gd name="connsiteX671" fmla="*/ 420121 w 2953429"/>
                <a:gd name="connsiteY671" fmla="*/ 584803 h 1025792"/>
                <a:gd name="connsiteX672" fmla="*/ 420049 w 2953429"/>
                <a:gd name="connsiteY672" fmla="*/ 584803 h 1025792"/>
                <a:gd name="connsiteX673" fmla="*/ 419771 w 2953429"/>
                <a:gd name="connsiteY673" fmla="*/ 651768 h 1025792"/>
                <a:gd name="connsiteX674" fmla="*/ 418855 w 2953429"/>
                <a:gd name="connsiteY674" fmla="*/ 651768 h 1025792"/>
                <a:gd name="connsiteX675" fmla="*/ 418684 w 2953429"/>
                <a:gd name="connsiteY675" fmla="*/ 651768 h 1025792"/>
                <a:gd name="connsiteX676" fmla="*/ 418435 w 2953429"/>
                <a:gd name="connsiteY676" fmla="*/ 711508 h 1025792"/>
                <a:gd name="connsiteX677" fmla="*/ 415857 w 2953429"/>
                <a:gd name="connsiteY677" fmla="*/ 711498 h 1025792"/>
                <a:gd name="connsiteX678" fmla="*/ 415740 w 2953429"/>
                <a:gd name="connsiteY678" fmla="*/ 740040 h 1025792"/>
                <a:gd name="connsiteX679" fmla="*/ 409034 w 2953429"/>
                <a:gd name="connsiteY679" fmla="*/ 738155 h 1025792"/>
                <a:gd name="connsiteX680" fmla="*/ 409434 w 2953429"/>
                <a:gd name="connsiteY680" fmla="*/ 641435 h 1025792"/>
                <a:gd name="connsiteX681" fmla="*/ 408337 w 2953429"/>
                <a:gd name="connsiteY681" fmla="*/ 641435 h 1025792"/>
                <a:gd name="connsiteX682" fmla="*/ 408614 w 2953429"/>
                <a:gd name="connsiteY682" fmla="*/ 574470 h 1025792"/>
                <a:gd name="connsiteX683" fmla="*/ 407698 w 2953429"/>
                <a:gd name="connsiteY683" fmla="*/ 574470 h 1025792"/>
                <a:gd name="connsiteX684" fmla="*/ 407235 w 2953429"/>
                <a:gd name="connsiteY684" fmla="*/ 574470 h 1025792"/>
                <a:gd name="connsiteX685" fmla="*/ 407163 w 2953429"/>
                <a:gd name="connsiteY685" fmla="*/ 574470 h 1025792"/>
                <a:gd name="connsiteX686" fmla="*/ 406324 w 2953429"/>
                <a:gd name="connsiteY686" fmla="*/ 574470 h 1025792"/>
                <a:gd name="connsiteX687" fmla="*/ 405861 w 2953429"/>
                <a:gd name="connsiteY687" fmla="*/ 574470 h 1025792"/>
                <a:gd name="connsiteX688" fmla="*/ 405789 w 2953429"/>
                <a:gd name="connsiteY688" fmla="*/ 574470 h 1025792"/>
                <a:gd name="connsiteX689" fmla="*/ 404955 w 2953429"/>
                <a:gd name="connsiteY689" fmla="*/ 574470 h 1025792"/>
                <a:gd name="connsiteX690" fmla="*/ 404492 w 2953429"/>
                <a:gd name="connsiteY690" fmla="*/ 574470 h 1025792"/>
                <a:gd name="connsiteX691" fmla="*/ 404418 w 2953429"/>
                <a:gd name="connsiteY691" fmla="*/ 574470 h 1025792"/>
                <a:gd name="connsiteX692" fmla="*/ 404141 w 2953429"/>
                <a:gd name="connsiteY692" fmla="*/ 641435 h 1025792"/>
                <a:gd name="connsiteX693" fmla="*/ 403239 w 2953429"/>
                <a:gd name="connsiteY693" fmla="*/ 641435 h 1025792"/>
                <a:gd name="connsiteX694" fmla="*/ 403059 w 2953429"/>
                <a:gd name="connsiteY694" fmla="*/ 641435 h 1025792"/>
                <a:gd name="connsiteX695" fmla="*/ 402664 w 2953429"/>
                <a:gd name="connsiteY695" fmla="*/ 736376 h 1025792"/>
                <a:gd name="connsiteX696" fmla="*/ 397332 w 2953429"/>
                <a:gd name="connsiteY696" fmla="*/ 734877 h 1025792"/>
                <a:gd name="connsiteX697" fmla="*/ 397493 w 2953429"/>
                <a:gd name="connsiteY697" fmla="*/ 696634 h 1025792"/>
                <a:gd name="connsiteX698" fmla="*/ 397493 w 2953429"/>
                <a:gd name="connsiteY698" fmla="*/ 696619 h 1025792"/>
                <a:gd name="connsiteX699" fmla="*/ 397760 w 2953429"/>
                <a:gd name="connsiteY699" fmla="*/ 631979 h 1025792"/>
                <a:gd name="connsiteX700" fmla="*/ 396679 w 2953429"/>
                <a:gd name="connsiteY700" fmla="*/ 631974 h 1025792"/>
                <a:gd name="connsiteX701" fmla="*/ 396957 w 2953429"/>
                <a:gd name="connsiteY701" fmla="*/ 565009 h 1025792"/>
                <a:gd name="connsiteX702" fmla="*/ 396041 w 2953429"/>
                <a:gd name="connsiteY702" fmla="*/ 565009 h 1025792"/>
                <a:gd name="connsiteX703" fmla="*/ 395577 w 2953429"/>
                <a:gd name="connsiteY703" fmla="*/ 565009 h 1025792"/>
                <a:gd name="connsiteX704" fmla="*/ 395505 w 2953429"/>
                <a:gd name="connsiteY704" fmla="*/ 565009 h 1025792"/>
                <a:gd name="connsiteX705" fmla="*/ 394666 w 2953429"/>
                <a:gd name="connsiteY705" fmla="*/ 565009 h 1025792"/>
                <a:gd name="connsiteX706" fmla="*/ 394203 w 2953429"/>
                <a:gd name="connsiteY706" fmla="*/ 565009 h 1025792"/>
                <a:gd name="connsiteX707" fmla="*/ 394130 w 2953429"/>
                <a:gd name="connsiteY707" fmla="*/ 565009 h 1025792"/>
                <a:gd name="connsiteX708" fmla="*/ 393297 w 2953429"/>
                <a:gd name="connsiteY708" fmla="*/ 565009 h 1025792"/>
                <a:gd name="connsiteX709" fmla="*/ 392834 w 2953429"/>
                <a:gd name="connsiteY709" fmla="*/ 565009 h 1025792"/>
                <a:gd name="connsiteX710" fmla="*/ 392760 w 2953429"/>
                <a:gd name="connsiteY710" fmla="*/ 565009 h 1025792"/>
                <a:gd name="connsiteX711" fmla="*/ 392483 w 2953429"/>
                <a:gd name="connsiteY711" fmla="*/ 631974 h 1025792"/>
                <a:gd name="connsiteX712" fmla="*/ 391566 w 2953429"/>
                <a:gd name="connsiteY712" fmla="*/ 631974 h 1025792"/>
                <a:gd name="connsiteX713" fmla="*/ 391396 w 2953429"/>
                <a:gd name="connsiteY713" fmla="*/ 631974 h 1025792"/>
                <a:gd name="connsiteX714" fmla="*/ 391133 w 2953429"/>
                <a:gd name="connsiteY714" fmla="*/ 695602 h 1025792"/>
                <a:gd name="connsiteX715" fmla="*/ 390972 w 2953429"/>
                <a:gd name="connsiteY715" fmla="*/ 695602 h 1025792"/>
                <a:gd name="connsiteX716" fmla="*/ 390972 w 2953429"/>
                <a:gd name="connsiteY716" fmla="*/ 696645 h 1025792"/>
                <a:gd name="connsiteX717" fmla="*/ 391129 w 2953429"/>
                <a:gd name="connsiteY717" fmla="*/ 696645 h 1025792"/>
                <a:gd name="connsiteX718" fmla="*/ 390976 w 2953429"/>
                <a:gd name="connsiteY718" fmla="*/ 733099 h 1025792"/>
                <a:gd name="connsiteX719" fmla="*/ 383451 w 2953429"/>
                <a:gd name="connsiteY719" fmla="*/ 730975 h 1025792"/>
                <a:gd name="connsiteX720" fmla="*/ 383759 w 2953429"/>
                <a:gd name="connsiteY720" fmla="*/ 656805 h 1025792"/>
                <a:gd name="connsiteX721" fmla="*/ 383891 w 2953429"/>
                <a:gd name="connsiteY721" fmla="*/ 625685 h 1025792"/>
                <a:gd name="connsiteX722" fmla="*/ 384262 w 2953429"/>
                <a:gd name="connsiteY722" fmla="*/ 536813 h 1025792"/>
                <a:gd name="connsiteX723" fmla="*/ 371707 w 2953429"/>
                <a:gd name="connsiteY723" fmla="*/ 536759 h 1025792"/>
                <a:gd name="connsiteX724" fmla="*/ 355970 w 2953429"/>
                <a:gd name="connsiteY724" fmla="*/ 536695 h 1025792"/>
                <a:gd name="connsiteX725" fmla="*/ 345935 w 2953429"/>
                <a:gd name="connsiteY725" fmla="*/ 536657 h 1025792"/>
                <a:gd name="connsiteX726" fmla="*/ 342022 w 2953429"/>
                <a:gd name="connsiteY726" fmla="*/ 536642 h 1025792"/>
                <a:gd name="connsiteX727" fmla="*/ 330198 w 2953429"/>
                <a:gd name="connsiteY727" fmla="*/ 536593 h 1025792"/>
                <a:gd name="connsiteX728" fmla="*/ 320826 w 2953429"/>
                <a:gd name="connsiteY728" fmla="*/ 536553 h 1025792"/>
                <a:gd name="connsiteX729" fmla="*/ 2887239 w 2953429"/>
                <a:gd name="connsiteY729" fmla="*/ 531608 h 1025792"/>
                <a:gd name="connsiteX730" fmla="*/ 2925015 w 2953429"/>
                <a:gd name="connsiteY730" fmla="*/ 571248 h 1025792"/>
                <a:gd name="connsiteX731" fmla="*/ 2849509 w 2953429"/>
                <a:gd name="connsiteY731" fmla="*/ 571248 h 1025792"/>
                <a:gd name="connsiteX732" fmla="*/ 2562059 w 2953429"/>
                <a:gd name="connsiteY732" fmla="*/ 502115 h 1025792"/>
                <a:gd name="connsiteX733" fmla="*/ 2455526 w 2953429"/>
                <a:gd name="connsiteY733" fmla="*/ 555712 h 1025792"/>
                <a:gd name="connsiteX734" fmla="*/ 2562059 w 2953429"/>
                <a:gd name="connsiteY734" fmla="*/ 533050 h 1025792"/>
                <a:gd name="connsiteX735" fmla="*/ 2668580 w 2953429"/>
                <a:gd name="connsiteY735" fmla="*/ 555712 h 1025792"/>
                <a:gd name="connsiteX736" fmla="*/ 2562059 w 2953429"/>
                <a:gd name="connsiteY736" fmla="*/ 502115 h 1025792"/>
                <a:gd name="connsiteX737" fmla="*/ 2925015 w 2953429"/>
                <a:gd name="connsiteY737" fmla="*/ 489482 h 1025792"/>
                <a:gd name="connsiteX738" fmla="*/ 2887239 w 2953429"/>
                <a:gd name="connsiteY738" fmla="*/ 528992 h 1025792"/>
                <a:gd name="connsiteX739" fmla="*/ 2849509 w 2953429"/>
                <a:gd name="connsiteY739" fmla="*/ 489482 h 1025792"/>
                <a:gd name="connsiteX740" fmla="*/ 2887239 w 2953429"/>
                <a:gd name="connsiteY740" fmla="*/ 445458 h 1025792"/>
                <a:gd name="connsiteX741" fmla="*/ 2921974 w 2953429"/>
                <a:gd name="connsiteY741" fmla="*/ 481898 h 1025792"/>
                <a:gd name="connsiteX742" fmla="*/ 2852555 w 2953429"/>
                <a:gd name="connsiteY742" fmla="*/ 481898 h 1025792"/>
                <a:gd name="connsiteX743" fmla="*/ 2921974 w 2953429"/>
                <a:gd name="connsiteY743" fmla="*/ 406690 h 1025792"/>
                <a:gd name="connsiteX744" fmla="*/ 2887239 w 2953429"/>
                <a:gd name="connsiteY744" fmla="*/ 443120 h 1025792"/>
                <a:gd name="connsiteX745" fmla="*/ 2852555 w 2953429"/>
                <a:gd name="connsiteY745" fmla="*/ 406690 h 1025792"/>
                <a:gd name="connsiteX746" fmla="*/ 2887239 w 2953429"/>
                <a:gd name="connsiteY746" fmla="*/ 365252 h 1025792"/>
                <a:gd name="connsiteX747" fmla="*/ 2919313 w 2953429"/>
                <a:gd name="connsiteY747" fmla="*/ 398876 h 1025792"/>
                <a:gd name="connsiteX748" fmla="*/ 2855293 w 2953429"/>
                <a:gd name="connsiteY748" fmla="*/ 398876 h 1025792"/>
                <a:gd name="connsiteX749" fmla="*/ 2919313 w 2953429"/>
                <a:gd name="connsiteY749" fmla="*/ 329612 h 1025792"/>
                <a:gd name="connsiteX750" fmla="*/ 2887239 w 2953429"/>
                <a:gd name="connsiteY750" fmla="*/ 363129 h 1025792"/>
                <a:gd name="connsiteX751" fmla="*/ 2855293 w 2953429"/>
                <a:gd name="connsiteY751" fmla="*/ 329612 h 1025792"/>
                <a:gd name="connsiteX752" fmla="*/ 1329422 w 2953429"/>
                <a:gd name="connsiteY752" fmla="*/ 304992 h 1025792"/>
                <a:gd name="connsiteX753" fmla="*/ 1264071 w 2953429"/>
                <a:gd name="connsiteY753" fmla="*/ 426221 h 1025792"/>
                <a:gd name="connsiteX754" fmla="*/ 1263984 w 2953429"/>
                <a:gd name="connsiteY754" fmla="*/ 428637 h 1025792"/>
                <a:gd name="connsiteX755" fmla="*/ 1268483 w 2953429"/>
                <a:gd name="connsiteY755" fmla="*/ 439267 h 1025792"/>
                <a:gd name="connsiteX756" fmla="*/ 1262254 w 2953429"/>
                <a:gd name="connsiteY756" fmla="*/ 443948 h 1025792"/>
                <a:gd name="connsiteX757" fmla="*/ 1253463 w 2953429"/>
                <a:gd name="connsiteY757" fmla="*/ 437504 h 1025792"/>
                <a:gd name="connsiteX758" fmla="*/ 1251171 w 2953429"/>
                <a:gd name="connsiteY758" fmla="*/ 437011 h 1025792"/>
                <a:gd name="connsiteX759" fmla="*/ 1125828 w 2953429"/>
                <a:gd name="connsiteY759" fmla="*/ 464687 h 1025792"/>
                <a:gd name="connsiteX760" fmla="*/ 1118126 w 2953429"/>
                <a:gd name="connsiteY760" fmla="*/ 471726 h 1025792"/>
                <a:gd name="connsiteX761" fmla="*/ 1118088 w 2953429"/>
                <a:gd name="connsiteY761" fmla="*/ 471887 h 1025792"/>
                <a:gd name="connsiteX762" fmla="*/ 1117947 w 2953429"/>
                <a:gd name="connsiteY762" fmla="*/ 472029 h 1025792"/>
                <a:gd name="connsiteX763" fmla="*/ 1255655 w 2953429"/>
                <a:gd name="connsiteY763" fmla="*/ 467980 h 1025792"/>
                <a:gd name="connsiteX764" fmla="*/ 1257791 w 2953429"/>
                <a:gd name="connsiteY764" fmla="*/ 466850 h 1025792"/>
                <a:gd name="connsiteX765" fmla="*/ 1263911 w 2953429"/>
                <a:gd name="connsiteY765" fmla="*/ 458758 h 1025792"/>
                <a:gd name="connsiteX766" fmla="*/ 1256415 w 2953429"/>
                <a:gd name="connsiteY766" fmla="*/ 784165 h 1025792"/>
                <a:gd name="connsiteX767" fmla="*/ 1243121 w 2953429"/>
                <a:gd name="connsiteY767" fmla="*/ 783981 h 1025792"/>
                <a:gd name="connsiteX768" fmla="*/ 1083771 w 2953429"/>
                <a:gd name="connsiteY768" fmla="*/ 815262 h 1025792"/>
                <a:gd name="connsiteX769" fmla="*/ 1243121 w 2953429"/>
                <a:gd name="connsiteY769" fmla="*/ 798055 h 1025792"/>
                <a:gd name="connsiteX770" fmla="*/ 1256094 w 2953429"/>
                <a:gd name="connsiteY770" fmla="*/ 798152 h 1025792"/>
                <a:gd name="connsiteX771" fmla="*/ 1255956 w 2953429"/>
                <a:gd name="connsiteY771" fmla="*/ 803885 h 1025792"/>
                <a:gd name="connsiteX772" fmla="*/ 1243121 w 2953429"/>
                <a:gd name="connsiteY772" fmla="*/ 803804 h 1025792"/>
                <a:gd name="connsiteX773" fmla="*/ 1072500 w 2953429"/>
                <a:gd name="connsiteY773" fmla="*/ 820995 h 1025792"/>
                <a:gd name="connsiteX774" fmla="*/ 1072500 w 2953429"/>
                <a:gd name="connsiteY774" fmla="*/ 1025758 h 1025792"/>
                <a:gd name="connsiteX775" fmla="*/ 1413736 w 2953429"/>
                <a:gd name="connsiteY775" fmla="*/ 1025758 h 1025792"/>
                <a:gd name="connsiteX776" fmla="*/ 1413736 w 2953429"/>
                <a:gd name="connsiteY776" fmla="*/ 986279 h 1025792"/>
                <a:gd name="connsiteX777" fmla="*/ 1423931 w 2953429"/>
                <a:gd name="connsiteY777" fmla="*/ 986279 h 1025792"/>
                <a:gd name="connsiteX778" fmla="*/ 1423931 w 2953429"/>
                <a:gd name="connsiteY778" fmla="*/ 1025758 h 1025792"/>
                <a:gd name="connsiteX779" fmla="*/ 1502591 w 2953429"/>
                <a:gd name="connsiteY779" fmla="*/ 1025758 h 1025792"/>
                <a:gd name="connsiteX780" fmla="*/ 1502489 w 2953429"/>
                <a:gd name="connsiteY780" fmla="*/ 1017423 h 1025792"/>
                <a:gd name="connsiteX781" fmla="*/ 1505428 w 2953429"/>
                <a:gd name="connsiteY781" fmla="*/ 1017423 h 1025792"/>
                <a:gd name="connsiteX782" fmla="*/ 1505428 w 2953429"/>
                <a:gd name="connsiteY782" fmla="*/ 1025758 h 1025792"/>
                <a:gd name="connsiteX783" fmla="*/ 1527443 w 2953429"/>
                <a:gd name="connsiteY783" fmla="*/ 1025758 h 1025792"/>
                <a:gd name="connsiteX784" fmla="*/ 1527443 w 2953429"/>
                <a:gd name="connsiteY784" fmla="*/ 921681 h 1025792"/>
                <a:gd name="connsiteX785" fmla="*/ 1516441 w 2953429"/>
                <a:gd name="connsiteY785" fmla="*/ 918442 h 1025792"/>
                <a:gd name="connsiteX786" fmla="*/ 1505432 w 2953429"/>
                <a:gd name="connsiteY786" fmla="*/ 921681 h 1025792"/>
                <a:gd name="connsiteX787" fmla="*/ 1505437 w 2953429"/>
                <a:gd name="connsiteY787" fmla="*/ 921712 h 1025792"/>
                <a:gd name="connsiteX788" fmla="*/ 1505437 w 2953429"/>
                <a:gd name="connsiteY788" fmla="*/ 1010339 h 1025792"/>
                <a:gd name="connsiteX789" fmla="*/ 1502411 w 2953429"/>
                <a:gd name="connsiteY789" fmla="*/ 1010339 h 1025792"/>
                <a:gd name="connsiteX790" fmla="*/ 1498108 w 2953429"/>
                <a:gd name="connsiteY790" fmla="*/ 657085 h 1025792"/>
                <a:gd name="connsiteX791" fmla="*/ 1498576 w 2953429"/>
                <a:gd name="connsiteY791" fmla="*/ 656525 h 1025792"/>
                <a:gd name="connsiteX792" fmla="*/ 1502738 w 2953429"/>
                <a:gd name="connsiteY792" fmla="*/ 659346 h 1025792"/>
                <a:gd name="connsiteX793" fmla="*/ 1504010 w 2953429"/>
                <a:gd name="connsiteY793" fmla="*/ 659570 h 1025792"/>
                <a:gd name="connsiteX794" fmla="*/ 1572636 w 2953429"/>
                <a:gd name="connsiteY794" fmla="*/ 641755 h 1025792"/>
                <a:gd name="connsiteX795" fmla="*/ 1576739 w 2953429"/>
                <a:gd name="connsiteY795" fmla="*/ 637711 h 1025792"/>
                <a:gd name="connsiteX796" fmla="*/ 1576760 w 2953429"/>
                <a:gd name="connsiteY796" fmla="*/ 637619 h 1025792"/>
                <a:gd name="connsiteX797" fmla="*/ 1576831 w 2953429"/>
                <a:gd name="connsiteY797" fmla="*/ 637547 h 1025792"/>
                <a:gd name="connsiteX798" fmla="*/ 1500901 w 2953429"/>
                <a:gd name="connsiteY798" fmla="*/ 642568 h 1025792"/>
                <a:gd name="connsiteX799" fmla="*/ 1499741 w 2953429"/>
                <a:gd name="connsiteY799" fmla="*/ 643236 h 1025792"/>
                <a:gd name="connsiteX800" fmla="*/ 1496913 w 2953429"/>
                <a:gd name="connsiteY800" fmla="*/ 647274 h 1025792"/>
                <a:gd name="connsiteX801" fmla="*/ 1493951 w 2953429"/>
                <a:gd name="connsiteY801" fmla="*/ 646387 h 1025792"/>
                <a:gd name="connsiteX802" fmla="*/ 1492049 w 2953429"/>
                <a:gd name="connsiteY802" fmla="*/ 646752 h 1025792"/>
                <a:gd name="connsiteX803" fmla="*/ 1492683 w 2953429"/>
                <a:gd name="connsiteY803" fmla="*/ 640712 h 1025792"/>
                <a:gd name="connsiteX804" fmla="*/ 1492279 w 2953429"/>
                <a:gd name="connsiteY804" fmla="*/ 639484 h 1025792"/>
                <a:gd name="connsiteX805" fmla="*/ 1444201 w 2953429"/>
                <a:gd name="connsiteY805" fmla="*/ 587392 h 1025792"/>
                <a:gd name="connsiteX806" fmla="*/ 1438703 w 2953429"/>
                <a:gd name="connsiteY806" fmla="*/ 585678 h 1025792"/>
                <a:gd name="connsiteX807" fmla="*/ 1438616 w 2953429"/>
                <a:gd name="connsiteY807" fmla="*/ 585707 h 1025792"/>
                <a:gd name="connsiteX808" fmla="*/ 1438509 w 2953429"/>
                <a:gd name="connsiteY808" fmla="*/ 585678 h 1025792"/>
                <a:gd name="connsiteX809" fmla="*/ 1478740 w 2953429"/>
                <a:gd name="connsiteY809" fmla="*/ 650241 h 1025792"/>
                <a:gd name="connsiteX810" fmla="*/ 1479876 w 2953429"/>
                <a:gd name="connsiteY810" fmla="*/ 650942 h 1025792"/>
                <a:gd name="connsiteX811" fmla="*/ 1486621 w 2953429"/>
                <a:gd name="connsiteY811" fmla="*/ 651756 h 1025792"/>
                <a:gd name="connsiteX812" fmla="*/ 1487795 w 2953429"/>
                <a:gd name="connsiteY812" fmla="*/ 651430 h 1025792"/>
                <a:gd name="connsiteX813" fmla="*/ 1487961 w 2953429"/>
                <a:gd name="connsiteY813" fmla="*/ 651293 h 1025792"/>
                <a:gd name="connsiteX814" fmla="*/ 1487698 w 2953429"/>
                <a:gd name="connsiteY814" fmla="*/ 652531 h 1025792"/>
                <a:gd name="connsiteX815" fmla="*/ 1488620 w 2953429"/>
                <a:gd name="connsiteY815" fmla="*/ 655624 h 1025792"/>
                <a:gd name="connsiteX816" fmla="*/ 1487478 w 2953429"/>
                <a:gd name="connsiteY816" fmla="*/ 655653 h 1025792"/>
                <a:gd name="connsiteX817" fmla="*/ 1481245 w 2953429"/>
                <a:gd name="connsiteY817" fmla="*/ 658426 h 1025792"/>
                <a:gd name="connsiteX818" fmla="*/ 1480382 w 2953429"/>
                <a:gd name="connsiteY818" fmla="*/ 659390 h 1025792"/>
                <a:gd name="connsiteX819" fmla="*/ 1459289 w 2953429"/>
                <a:gd name="connsiteY819" fmla="*/ 727051 h 1025792"/>
                <a:gd name="connsiteX820" fmla="*/ 1460551 w 2953429"/>
                <a:gd name="connsiteY820" fmla="*/ 732668 h 1025792"/>
                <a:gd name="connsiteX821" fmla="*/ 1460620 w 2953429"/>
                <a:gd name="connsiteY821" fmla="*/ 732731 h 1025792"/>
                <a:gd name="connsiteX822" fmla="*/ 1460649 w 2953429"/>
                <a:gd name="connsiteY822" fmla="*/ 732839 h 1025792"/>
                <a:gd name="connsiteX823" fmla="*/ 1489215 w 2953429"/>
                <a:gd name="connsiteY823" fmla="*/ 679870 h 1025792"/>
                <a:gd name="connsiteX824" fmla="*/ 1484559 w 2953429"/>
                <a:gd name="connsiteY824" fmla="*/ 913273 h 1025792"/>
                <a:gd name="connsiteX825" fmla="*/ 1459533 w 2953429"/>
                <a:gd name="connsiteY825" fmla="*/ 908995 h 1025792"/>
                <a:gd name="connsiteX826" fmla="*/ 1423897 w 2953429"/>
                <a:gd name="connsiteY826" fmla="*/ 918082 h 1025792"/>
                <a:gd name="connsiteX827" fmla="*/ 1459533 w 2953429"/>
                <a:gd name="connsiteY827" fmla="*/ 912523 h 1025792"/>
                <a:gd name="connsiteX828" fmla="*/ 1484530 w 2953429"/>
                <a:gd name="connsiteY828" fmla="*/ 914905 h 1025792"/>
                <a:gd name="connsiteX829" fmla="*/ 1484510 w 2953429"/>
                <a:gd name="connsiteY829" fmla="*/ 917282 h 1025792"/>
                <a:gd name="connsiteX830" fmla="*/ 1459538 w 2953429"/>
                <a:gd name="connsiteY830" fmla="*/ 915236 h 1025792"/>
                <a:gd name="connsiteX831" fmla="*/ 1423931 w 2953429"/>
                <a:gd name="connsiteY831" fmla="*/ 919859 h 1025792"/>
                <a:gd name="connsiteX832" fmla="*/ 1423931 w 2953429"/>
                <a:gd name="connsiteY832" fmla="*/ 966378 h 1025792"/>
                <a:gd name="connsiteX833" fmla="*/ 1459538 w 2953429"/>
                <a:gd name="connsiteY833" fmla="*/ 963651 h 1025792"/>
                <a:gd name="connsiteX834" fmla="*/ 1483496 w 2953429"/>
                <a:gd name="connsiteY834" fmla="*/ 964839 h 1025792"/>
                <a:gd name="connsiteX835" fmla="*/ 1483468 w 2953429"/>
                <a:gd name="connsiteY835" fmla="*/ 970042 h 1025792"/>
                <a:gd name="connsiteX836" fmla="*/ 1459538 w 2953429"/>
                <a:gd name="connsiteY836" fmla="*/ 969053 h 1025792"/>
                <a:gd name="connsiteX837" fmla="*/ 1423931 w 2953429"/>
                <a:gd name="connsiteY837" fmla="*/ 971499 h 1025792"/>
                <a:gd name="connsiteX838" fmla="*/ 1423931 w 2953429"/>
                <a:gd name="connsiteY838" fmla="*/ 978542 h 1025792"/>
                <a:gd name="connsiteX839" fmla="*/ 1413736 w 2953429"/>
                <a:gd name="connsiteY839" fmla="*/ 978542 h 1025792"/>
                <a:gd name="connsiteX840" fmla="*/ 1413736 w 2953429"/>
                <a:gd name="connsiteY840" fmla="*/ 821020 h 1025792"/>
                <a:gd name="connsiteX841" fmla="*/ 1284230 w 2953429"/>
                <a:gd name="connsiteY841" fmla="*/ 804665 h 1025792"/>
                <a:gd name="connsiteX842" fmla="*/ 1284142 w 2953429"/>
                <a:gd name="connsiteY842" fmla="*/ 799029 h 1025792"/>
                <a:gd name="connsiteX843" fmla="*/ 1402458 w 2953429"/>
                <a:gd name="connsiteY843" fmla="*/ 815286 h 1025792"/>
                <a:gd name="connsiteX844" fmla="*/ 1283950 w 2953429"/>
                <a:gd name="connsiteY844" fmla="*/ 785735 h 1025792"/>
                <a:gd name="connsiteX845" fmla="*/ 1279936 w 2953429"/>
                <a:gd name="connsiteY845" fmla="*/ 482336 h 1025792"/>
                <a:gd name="connsiteX846" fmla="*/ 1361778 w 2953429"/>
                <a:gd name="connsiteY846" fmla="*/ 566093 h 1025792"/>
                <a:gd name="connsiteX847" fmla="*/ 1371822 w 2953429"/>
                <a:gd name="connsiteY847" fmla="*/ 568910 h 1025792"/>
                <a:gd name="connsiteX848" fmla="*/ 1371984 w 2953429"/>
                <a:gd name="connsiteY848" fmla="*/ 568856 h 1025792"/>
                <a:gd name="connsiteX849" fmla="*/ 1372178 w 2953429"/>
                <a:gd name="connsiteY849" fmla="*/ 568904 h 1025792"/>
                <a:gd name="connsiteX850" fmla="*/ 1296043 w 2953429"/>
                <a:gd name="connsiteY850" fmla="*/ 454135 h 1025792"/>
                <a:gd name="connsiteX851" fmla="*/ 1293952 w 2953429"/>
                <a:gd name="connsiteY851" fmla="*/ 452917 h 1025792"/>
                <a:gd name="connsiteX852" fmla="*/ 1282694 w 2953429"/>
                <a:gd name="connsiteY852" fmla="*/ 451890 h 1025792"/>
                <a:gd name="connsiteX853" fmla="*/ 1282894 w 2953429"/>
                <a:gd name="connsiteY853" fmla="*/ 450057 h 1025792"/>
                <a:gd name="connsiteX854" fmla="*/ 1281218 w 2953429"/>
                <a:gd name="connsiteY854" fmla="*/ 444119 h 1025792"/>
                <a:gd name="connsiteX855" fmla="*/ 1291574 w 2953429"/>
                <a:gd name="connsiteY855" fmla="*/ 439564 h 1025792"/>
                <a:gd name="connsiteX856" fmla="*/ 1293148 w 2953429"/>
                <a:gd name="connsiteY856" fmla="*/ 437825 h 1025792"/>
                <a:gd name="connsiteX857" fmla="*/ 1331844 w 2953429"/>
                <a:gd name="connsiteY857" fmla="*/ 315474 h 1025792"/>
                <a:gd name="connsiteX858" fmla="*/ 1329593 w 2953429"/>
                <a:gd name="connsiteY858" fmla="*/ 305298 h 1025792"/>
                <a:gd name="connsiteX859" fmla="*/ 1329470 w 2953429"/>
                <a:gd name="connsiteY859" fmla="*/ 305186 h 1025792"/>
                <a:gd name="connsiteX860" fmla="*/ 1329422 w 2953429"/>
                <a:gd name="connsiteY860" fmla="*/ 304992 h 1025792"/>
                <a:gd name="connsiteX861" fmla="*/ 2887239 w 2953429"/>
                <a:gd name="connsiteY861" fmla="*/ 291589 h 1025792"/>
                <a:gd name="connsiteX862" fmla="*/ 2916657 w 2953429"/>
                <a:gd name="connsiteY862" fmla="*/ 322479 h 1025792"/>
                <a:gd name="connsiteX863" fmla="*/ 2857891 w 2953429"/>
                <a:gd name="connsiteY863" fmla="*/ 322479 h 1025792"/>
                <a:gd name="connsiteX864" fmla="*/ 2916657 w 2953429"/>
                <a:gd name="connsiteY864" fmla="*/ 258807 h 1025792"/>
                <a:gd name="connsiteX865" fmla="*/ 2887239 w 2953429"/>
                <a:gd name="connsiteY865" fmla="*/ 289708 h 1025792"/>
                <a:gd name="connsiteX866" fmla="*/ 2857891 w 2953429"/>
                <a:gd name="connsiteY866" fmla="*/ 258807 h 1025792"/>
                <a:gd name="connsiteX867" fmla="*/ 2887239 w 2953429"/>
                <a:gd name="connsiteY867" fmla="*/ 223251 h 1025792"/>
                <a:gd name="connsiteX868" fmla="*/ 2914337 w 2953429"/>
                <a:gd name="connsiteY868" fmla="*/ 251599 h 1025792"/>
                <a:gd name="connsiteX869" fmla="*/ 2860207 w 2953429"/>
                <a:gd name="connsiteY869" fmla="*/ 251599 h 1025792"/>
                <a:gd name="connsiteX870" fmla="*/ 2914337 w 2953429"/>
                <a:gd name="connsiteY870" fmla="*/ 193041 h 1025792"/>
                <a:gd name="connsiteX871" fmla="*/ 2887239 w 2953429"/>
                <a:gd name="connsiteY871" fmla="*/ 221433 h 1025792"/>
                <a:gd name="connsiteX872" fmla="*/ 2860207 w 2953429"/>
                <a:gd name="connsiteY872" fmla="*/ 193041 h 1025792"/>
                <a:gd name="connsiteX873" fmla="*/ 2887239 w 2953429"/>
                <a:gd name="connsiteY873" fmla="*/ 158600 h 1025792"/>
                <a:gd name="connsiteX874" fmla="*/ 2912169 w 2953429"/>
                <a:gd name="connsiteY874" fmla="*/ 184686 h 1025792"/>
                <a:gd name="connsiteX875" fmla="*/ 2862399 w 2953429"/>
                <a:gd name="connsiteY875" fmla="*/ 184686 h 1025792"/>
                <a:gd name="connsiteX876" fmla="*/ 2912169 w 2953429"/>
                <a:gd name="connsiteY876" fmla="*/ 130783 h 1025792"/>
                <a:gd name="connsiteX877" fmla="*/ 2887239 w 2953429"/>
                <a:gd name="connsiteY877" fmla="*/ 156880 h 1025792"/>
                <a:gd name="connsiteX878" fmla="*/ 2862399 w 2953429"/>
                <a:gd name="connsiteY878" fmla="*/ 130783 h 1025792"/>
                <a:gd name="connsiteX879" fmla="*/ 2887239 w 2953429"/>
                <a:gd name="connsiteY879" fmla="*/ 97733 h 1025792"/>
                <a:gd name="connsiteX880" fmla="*/ 2910209 w 2953429"/>
                <a:gd name="connsiteY880" fmla="*/ 121790 h 1025792"/>
                <a:gd name="connsiteX881" fmla="*/ 2864309 w 2953429"/>
                <a:gd name="connsiteY881" fmla="*/ 121790 h 1025792"/>
                <a:gd name="connsiteX882" fmla="*/ 2887236 w 2953429"/>
                <a:gd name="connsiteY882" fmla="*/ 97733 h 1025792"/>
                <a:gd name="connsiteX883" fmla="*/ 2910209 w 2953429"/>
                <a:gd name="connsiteY883" fmla="*/ 72265 h 1025792"/>
                <a:gd name="connsiteX884" fmla="*/ 2887239 w 2953429"/>
                <a:gd name="connsiteY884" fmla="*/ 96204 h 1025792"/>
                <a:gd name="connsiteX885" fmla="*/ 2864315 w 2953429"/>
                <a:gd name="connsiteY885" fmla="*/ 72265 h 1025792"/>
                <a:gd name="connsiteX886" fmla="*/ 2917929 w 2953429"/>
                <a:gd name="connsiteY886" fmla="*/ 60836 h 1025792"/>
                <a:gd name="connsiteX887" fmla="*/ 2856614 w 2953429"/>
                <a:gd name="connsiteY887" fmla="*/ 60836 h 1025792"/>
                <a:gd name="connsiteX888" fmla="*/ 2821052 w 2953429"/>
                <a:gd name="connsiteY888" fmla="*/ 1025788 h 1025792"/>
                <a:gd name="connsiteX889" fmla="*/ 2953429 w 2953429"/>
                <a:gd name="connsiteY889" fmla="*/ 1025788 h 1025792"/>
                <a:gd name="connsiteX890" fmla="*/ 2895617 w 2953429"/>
                <a:gd name="connsiteY890" fmla="*/ 0 h 1025792"/>
                <a:gd name="connsiteX891" fmla="*/ 2879008 w 2953429"/>
                <a:gd name="connsiteY891" fmla="*/ 0 h 1025792"/>
                <a:gd name="connsiteX892" fmla="*/ 2879008 w 2953429"/>
                <a:gd name="connsiteY892" fmla="*/ 47269 h 1025792"/>
                <a:gd name="connsiteX893" fmla="*/ 2848529 w 2953429"/>
                <a:gd name="connsiteY893" fmla="*/ 47269 h 1025792"/>
                <a:gd name="connsiteX894" fmla="*/ 2848529 w 2953429"/>
                <a:gd name="connsiteY894" fmla="*/ 56000 h 1025792"/>
                <a:gd name="connsiteX895" fmla="*/ 2925951 w 2953429"/>
                <a:gd name="connsiteY895" fmla="*/ 56000 h 1025792"/>
                <a:gd name="connsiteX896" fmla="*/ 2925951 w 2953429"/>
                <a:gd name="connsiteY896" fmla="*/ 47269 h 1025792"/>
                <a:gd name="connsiteX897" fmla="*/ 2895617 w 2953429"/>
                <a:gd name="connsiteY897" fmla="*/ 47269 h 102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Lst>
              <a:rect l="l" t="t" r="r" b="b"/>
              <a:pathLst>
                <a:path w="2953429" h="1025792">
                  <a:moveTo>
                    <a:pt x="1565645" y="1004333"/>
                  </a:moveTo>
                  <a:lnTo>
                    <a:pt x="1565645" y="1005370"/>
                  </a:lnTo>
                  <a:lnTo>
                    <a:pt x="1565373" y="1005370"/>
                  </a:lnTo>
                  <a:cubicBezTo>
                    <a:pt x="1565464" y="1005024"/>
                    <a:pt x="1565554" y="1004679"/>
                    <a:pt x="1565645" y="1004333"/>
                  </a:cubicBezTo>
                  <a:close/>
                  <a:moveTo>
                    <a:pt x="1601847" y="1004196"/>
                  </a:moveTo>
                  <a:lnTo>
                    <a:pt x="1602744" y="1007563"/>
                  </a:lnTo>
                  <a:lnTo>
                    <a:pt x="1601847" y="1007519"/>
                  </a:lnTo>
                  <a:close/>
                  <a:moveTo>
                    <a:pt x="928519" y="994619"/>
                  </a:moveTo>
                  <a:cubicBezTo>
                    <a:pt x="924171" y="998692"/>
                    <a:pt x="919832" y="1003251"/>
                    <a:pt x="915490" y="1007806"/>
                  </a:cubicBezTo>
                  <a:cubicBezTo>
                    <a:pt x="911139" y="1003247"/>
                    <a:pt x="906791" y="998687"/>
                    <a:pt x="902439" y="994619"/>
                  </a:cubicBezTo>
                  <a:close/>
                  <a:moveTo>
                    <a:pt x="1565645" y="980043"/>
                  </a:moveTo>
                  <a:lnTo>
                    <a:pt x="1565645" y="988748"/>
                  </a:lnTo>
                  <a:lnTo>
                    <a:pt x="1561231" y="1005370"/>
                  </a:lnTo>
                  <a:lnTo>
                    <a:pt x="1560440" y="1005370"/>
                  </a:lnTo>
                  <a:lnTo>
                    <a:pt x="1560440" y="980749"/>
                  </a:lnTo>
                  <a:close/>
                  <a:moveTo>
                    <a:pt x="1601843" y="980043"/>
                  </a:moveTo>
                  <a:lnTo>
                    <a:pt x="1607037" y="980749"/>
                  </a:lnTo>
                  <a:lnTo>
                    <a:pt x="1607037" y="1007753"/>
                  </a:lnTo>
                  <a:lnTo>
                    <a:pt x="1606891" y="1007753"/>
                  </a:lnTo>
                  <a:cubicBezTo>
                    <a:pt x="1605893" y="1003982"/>
                    <a:pt x="1601843" y="988769"/>
                    <a:pt x="1601843" y="988769"/>
                  </a:cubicBezTo>
                  <a:close/>
                  <a:moveTo>
                    <a:pt x="915490" y="979166"/>
                  </a:moveTo>
                  <a:cubicBezTo>
                    <a:pt x="919481" y="983356"/>
                    <a:pt x="923479" y="987540"/>
                    <a:pt x="927465" y="991243"/>
                  </a:cubicBezTo>
                  <a:lnTo>
                    <a:pt x="903478" y="991243"/>
                  </a:lnTo>
                  <a:cubicBezTo>
                    <a:pt x="907483" y="987540"/>
                    <a:pt x="911485" y="983356"/>
                    <a:pt x="915490" y="979166"/>
                  </a:cubicBezTo>
                  <a:close/>
                  <a:moveTo>
                    <a:pt x="927465" y="966246"/>
                  </a:moveTo>
                  <a:cubicBezTo>
                    <a:pt x="923474" y="969959"/>
                    <a:pt x="919481" y="974163"/>
                    <a:pt x="915490" y="978367"/>
                  </a:cubicBezTo>
                  <a:cubicBezTo>
                    <a:pt x="911485" y="974163"/>
                    <a:pt x="907483" y="969959"/>
                    <a:pt x="903478" y="966246"/>
                  </a:cubicBezTo>
                  <a:close/>
                  <a:moveTo>
                    <a:pt x="1565645" y="957127"/>
                  </a:moveTo>
                  <a:lnTo>
                    <a:pt x="1565645" y="973895"/>
                  </a:lnTo>
                  <a:lnTo>
                    <a:pt x="1561343" y="974475"/>
                  </a:lnTo>
                  <a:close/>
                  <a:moveTo>
                    <a:pt x="2887239" y="957093"/>
                  </a:moveTo>
                  <a:lnTo>
                    <a:pt x="2940031" y="1012391"/>
                  </a:lnTo>
                  <a:lnTo>
                    <a:pt x="2834556" y="1012391"/>
                  </a:lnTo>
                  <a:close/>
                  <a:moveTo>
                    <a:pt x="1601847" y="957088"/>
                  </a:moveTo>
                  <a:lnTo>
                    <a:pt x="1606150" y="974475"/>
                  </a:lnTo>
                  <a:lnTo>
                    <a:pt x="1601847" y="973895"/>
                  </a:lnTo>
                  <a:close/>
                  <a:moveTo>
                    <a:pt x="1827578" y="954486"/>
                  </a:moveTo>
                  <a:lnTo>
                    <a:pt x="1831902" y="961097"/>
                  </a:lnTo>
                  <a:lnTo>
                    <a:pt x="1826946" y="961097"/>
                  </a:lnTo>
                  <a:lnTo>
                    <a:pt x="1826946" y="961093"/>
                  </a:lnTo>
                  <a:lnTo>
                    <a:pt x="1824524" y="956991"/>
                  </a:lnTo>
                  <a:close/>
                  <a:moveTo>
                    <a:pt x="1880877" y="953717"/>
                  </a:moveTo>
                  <a:lnTo>
                    <a:pt x="1879391" y="960907"/>
                  </a:lnTo>
                  <a:lnTo>
                    <a:pt x="1877128" y="960907"/>
                  </a:lnTo>
                  <a:cubicBezTo>
                    <a:pt x="1877539" y="958510"/>
                    <a:pt x="1877953" y="956114"/>
                    <a:pt x="1878368" y="953717"/>
                  </a:cubicBezTo>
                  <a:close/>
                  <a:moveTo>
                    <a:pt x="1886349" y="953717"/>
                  </a:moveTo>
                  <a:lnTo>
                    <a:pt x="1884864" y="960907"/>
                  </a:lnTo>
                  <a:lnTo>
                    <a:pt x="1882602" y="960907"/>
                  </a:lnTo>
                  <a:cubicBezTo>
                    <a:pt x="1883012" y="958510"/>
                    <a:pt x="1883426" y="956114"/>
                    <a:pt x="1883834" y="953717"/>
                  </a:cubicBezTo>
                  <a:close/>
                  <a:moveTo>
                    <a:pt x="1891823" y="953717"/>
                  </a:moveTo>
                  <a:lnTo>
                    <a:pt x="1890337" y="960907"/>
                  </a:lnTo>
                  <a:lnTo>
                    <a:pt x="1888075" y="960907"/>
                  </a:lnTo>
                  <a:cubicBezTo>
                    <a:pt x="1888485" y="958510"/>
                    <a:pt x="1888899" y="956114"/>
                    <a:pt x="1889308" y="953717"/>
                  </a:cubicBezTo>
                  <a:close/>
                  <a:moveTo>
                    <a:pt x="1897301" y="953717"/>
                  </a:moveTo>
                  <a:lnTo>
                    <a:pt x="1895815" y="960907"/>
                  </a:lnTo>
                  <a:lnTo>
                    <a:pt x="1893553" y="960907"/>
                  </a:lnTo>
                  <a:cubicBezTo>
                    <a:pt x="1893962" y="958510"/>
                    <a:pt x="1894377" y="956114"/>
                    <a:pt x="1894787" y="953717"/>
                  </a:cubicBezTo>
                  <a:close/>
                  <a:moveTo>
                    <a:pt x="1903743" y="953717"/>
                  </a:moveTo>
                  <a:lnTo>
                    <a:pt x="1902745" y="960907"/>
                  </a:lnTo>
                  <a:lnTo>
                    <a:pt x="1899026" y="960907"/>
                  </a:lnTo>
                  <a:cubicBezTo>
                    <a:pt x="1899436" y="958510"/>
                    <a:pt x="1899850" y="956114"/>
                    <a:pt x="1900260" y="953717"/>
                  </a:cubicBezTo>
                  <a:close/>
                  <a:moveTo>
                    <a:pt x="915490" y="951899"/>
                  </a:moveTo>
                  <a:cubicBezTo>
                    <a:pt x="919155" y="955754"/>
                    <a:pt x="922830" y="959607"/>
                    <a:pt x="926502" y="962973"/>
                  </a:cubicBezTo>
                  <a:lnTo>
                    <a:pt x="904452" y="962973"/>
                  </a:lnTo>
                  <a:cubicBezTo>
                    <a:pt x="908132" y="959607"/>
                    <a:pt x="911811" y="955754"/>
                    <a:pt x="915490" y="951899"/>
                  </a:cubicBezTo>
                  <a:close/>
                  <a:moveTo>
                    <a:pt x="1877046" y="947696"/>
                  </a:moveTo>
                  <a:lnTo>
                    <a:pt x="1879045" y="949328"/>
                  </a:lnTo>
                  <a:lnTo>
                    <a:pt x="1876379" y="949328"/>
                  </a:lnTo>
                  <a:lnTo>
                    <a:pt x="1874600" y="947696"/>
                  </a:lnTo>
                  <a:close/>
                  <a:moveTo>
                    <a:pt x="1883572" y="947696"/>
                  </a:moveTo>
                  <a:lnTo>
                    <a:pt x="1885566" y="949328"/>
                  </a:lnTo>
                  <a:lnTo>
                    <a:pt x="1882412" y="949328"/>
                  </a:lnTo>
                  <a:lnTo>
                    <a:pt x="1880633" y="947696"/>
                  </a:lnTo>
                  <a:lnTo>
                    <a:pt x="1880639" y="947696"/>
                  </a:lnTo>
                  <a:close/>
                  <a:moveTo>
                    <a:pt x="1889025" y="947696"/>
                  </a:moveTo>
                  <a:lnTo>
                    <a:pt x="1891025" y="949328"/>
                  </a:lnTo>
                  <a:lnTo>
                    <a:pt x="1888845" y="949328"/>
                  </a:lnTo>
                  <a:lnTo>
                    <a:pt x="1887066" y="947696"/>
                  </a:lnTo>
                  <a:close/>
                  <a:moveTo>
                    <a:pt x="1894718" y="947696"/>
                  </a:moveTo>
                  <a:lnTo>
                    <a:pt x="1896716" y="949328"/>
                  </a:lnTo>
                  <a:lnTo>
                    <a:pt x="1894045" y="949328"/>
                  </a:lnTo>
                  <a:lnTo>
                    <a:pt x="1892267" y="947696"/>
                  </a:lnTo>
                  <a:lnTo>
                    <a:pt x="1894714" y="947696"/>
                  </a:lnTo>
                  <a:close/>
                  <a:moveTo>
                    <a:pt x="1900410" y="947696"/>
                  </a:moveTo>
                  <a:lnTo>
                    <a:pt x="1902409" y="949328"/>
                  </a:lnTo>
                  <a:lnTo>
                    <a:pt x="1899256" y="949328"/>
                  </a:lnTo>
                  <a:lnTo>
                    <a:pt x="1897476" y="947696"/>
                  </a:lnTo>
                  <a:close/>
                  <a:moveTo>
                    <a:pt x="926502" y="940076"/>
                  </a:moveTo>
                  <a:cubicBezTo>
                    <a:pt x="922826" y="943443"/>
                    <a:pt x="919155" y="947296"/>
                    <a:pt x="915490" y="951150"/>
                  </a:cubicBezTo>
                  <a:cubicBezTo>
                    <a:pt x="911811" y="947296"/>
                    <a:pt x="908132" y="943443"/>
                    <a:pt x="904452" y="940076"/>
                  </a:cubicBezTo>
                  <a:close/>
                  <a:moveTo>
                    <a:pt x="1568093" y="930665"/>
                  </a:moveTo>
                  <a:lnTo>
                    <a:pt x="1560440" y="961483"/>
                  </a:lnTo>
                  <a:lnTo>
                    <a:pt x="1560440" y="932360"/>
                  </a:lnTo>
                  <a:close/>
                  <a:moveTo>
                    <a:pt x="1599392" y="930665"/>
                  </a:moveTo>
                  <a:lnTo>
                    <a:pt x="1607042" y="932360"/>
                  </a:lnTo>
                  <a:lnTo>
                    <a:pt x="1607042" y="961487"/>
                  </a:lnTo>
                  <a:close/>
                  <a:moveTo>
                    <a:pt x="915490" y="926558"/>
                  </a:moveTo>
                  <a:cubicBezTo>
                    <a:pt x="918863" y="930105"/>
                    <a:pt x="922231" y="933656"/>
                    <a:pt x="925608" y="936715"/>
                  </a:cubicBezTo>
                  <a:lnTo>
                    <a:pt x="905334" y="936715"/>
                  </a:lnTo>
                  <a:cubicBezTo>
                    <a:pt x="908722" y="933656"/>
                    <a:pt x="912104" y="930105"/>
                    <a:pt x="915490" y="926558"/>
                  </a:cubicBezTo>
                  <a:close/>
                  <a:moveTo>
                    <a:pt x="925608" y="915738"/>
                  </a:moveTo>
                  <a:cubicBezTo>
                    <a:pt x="922231" y="918793"/>
                    <a:pt x="918863" y="922334"/>
                    <a:pt x="915490" y="925876"/>
                  </a:cubicBezTo>
                  <a:cubicBezTo>
                    <a:pt x="912104" y="922334"/>
                    <a:pt x="908722" y="918793"/>
                    <a:pt x="905334" y="915738"/>
                  </a:cubicBezTo>
                  <a:close/>
                  <a:moveTo>
                    <a:pt x="1600926" y="910594"/>
                  </a:moveTo>
                  <a:lnTo>
                    <a:pt x="1605790" y="925885"/>
                  </a:lnTo>
                  <a:lnTo>
                    <a:pt x="1598801" y="924331"/>
                  </a:lnTo>
                  <a:lnTo>
                    <a:pt x="1598801" y="915714"/>
                  </a:lnTo>
                  <a:cubicBezTo>
                    <a:pt x="1599338" y="915446"/>
                    <a:pt x="1599825" y="915178"/>
                    <a:pt x="1600220" y="914953"/>
                  </a:cubicBezTo>
                  <a:cubicBezTo>
                    <a:pt x="1600658" y="914710"/>
                    <a:pt x="1600926" y="914247"/>
                    <a:pt x="1600926" y="913750"/>
                  </a:cubicBezTo>
                  <a:close/>
                  <a:moveTo>
                    <a:pt x="1566621" y="910423"/>
                  </a:moveTo>
                  <a:lnTo>
                    <a:pt x="1566621" y="913750"/>
                  </a:lnTo>
                  <a:cubicBezTo>
                    <a:pt x="1566621" y="914233"/>
                    <a:pt x="1566873" y="914681"/>
                    <a:pt x="1567283" y="914930"/>
                  </a:cubicBezTo>
                  <a:cubicBezTo>
                    <a:pt x="1567751" y="915212"/>
                    <a:pt x="1568224" y="915475"/>
                    <a:pt x="1568707" y="915718"/>
                  </a:cubicBezTo>
                  <a:lnTo>
                    <a:pt x="1568707" y="924328"/>
                  </a:lnTo>
                  <a:lnTo>
                    <a:pt x="1561708" y="925885"/>
                  </a:lnTo>
                  <a:close/>
                  <a:moveTo>
                    <a:pt x="1598801" y="903895"/>
                  </a:moveTo>
                  <a:cubicBezTo>
                    <a:pt x="1598889" y="904168"/>
                    <a:pt x="1598972" y="904441"/>
                    <a:pt x="1599061" y="904714"/>
                  </a:cubicBezTo>
                  <a:lnTo>
                    <a:pt x="1598801" y="904583"/>
                  </a:lnTo>
                  <a:close/>
                  <a:moveTo>
                    <a:pt x="1568707" y="903846"/>
                  </a:moveTo>
                  <a:lnTo>
                    <a:pt x="1568707" y="904577"/>
                  </a:lnTo>
                  <a:cubicBezTo>
                    <a:pt x="1568613" y="904626"/>
                    <a:pt x="1568521" y="904669"/>
                    <a:pt x="1568430" y="904719"/>
                  </a:cubicBezTo>
                  <a:cubicBezTo>
                    <a:pt x="1568521" y="904431"/>
                    <a:pt x="1568613" y="904139"/>
                    <a:pt x="1568707" y="903846"/>
                  </a:cubicBezTo>
                  <a:close/>
                  <a:moveTo>
                    <a:pt x="915490" y="903481"/>
                  </a:moveTo>
                  <a:cubicBezTo>
                    <a:pt x="918600" y="906750"/>
                    <a:pt x="921709" y="910014"/>
                    <a:pt x="924819" y="912796"/>
                  </a:cubicBezTo>
                  <a:lnTo>
                    <a:pt x="906149" y="912796"/>
                  </a:lnTo>
                  <a:cubicBezTo>
                    <a:pt x="909268" y="910014"/>
                    <a:pt x="912376" y="906750"/>
                    <a:pt x="915490" y="903481"/>
                  </a:cubicBezTo>
                  <a:close/>
                  <a:moveTo>
                    <a:pt x="2940031" y="898268"/>
                  </a:moveTo>
                  <a:lnTo>
                    <a:pt x="2887239" y="953584"/>
                  </a:lnTo>
                  <a:lnTo>
                    <a:pt x="2834556" y="898268"/>
                  </a:lnTo>
                  <a:close/>
                  <a:moveTo>
                    <a:pt x="1874415" y="896540"/>
                  </a:moveTo>
                  <a:lnTo>
                    <a:pt x="1856709" y="896540"/>
                  </a:lnTo>
                  <a:lnTo>
                    <a:pt x="1856709" y="948154"/>
                  </a:lnTo>
                  <a:lnTo>
                    <a:pt x="1855510" y="948485"/>
                  </a:lnTo>
                  <a:lnTo>
                    <a:pt x="1855510" y="936117"/>
                  </a:lnTo>
                  <a:lnTo>
                    <a:pt x="1852021" y="936117"/>
                  </a:lnTo>
                  <a:lnTo>
                    <a:pt x="1852021" y="949454"/>
                  </a:lnTo>
                  <a:lnTo>
                    <a:pt x="1850262" y="949942"/>
                  </a:lnTo>
                  <a:lnTo>
                    <a:pt x="1850262" y="936117"/>
                  </a:lnTo>
                  <a:lnTo>
                    <a:pt x="1846772" y="936117"/>
                  </a:lnTo>
                  <a:lnTo>
                    <a:pt x="1846772" y="942951"/>
                  </a:lnTo>
                  <a:lnTo>
                    <a:pt x="1846703" y="942951"/>
                  </a:lnTo>
                  <a:lnTo>
                    <a:pt x="1846152" y="940706"/>
                  </a:lnTo>
                  <a:lnTo>
                    <a:pt x="1846152" y="937680"/>
                  </a:lnTo>
                  <a:lnTo>
                    <a:pt x="1845763" y="937680"/>
                  </a:lnTo>
                  <a:lnTo>
                    <a:pt x="1842667" y="937680"/>
                  </a:lnTo>
                  <a:lnTo>
                    <a:pt x="1842667" y="939044"/>
                  </a:lnTo>
                  <a:lnTo>
                    <a:pt x="1841693" y="939044"/>
                  </a:lnTo>
                  <a:lnTo>
                    <a:pt x="1839027" y="941757"/>
                  </a:lnTo>
                  <a:lnTo>
                    <a:pt x="1838604" y="941514"/>
                  </a:lnTo>
                  <a:cubicBezTo>
                    <a:pt x="1838204" y="940467"/>
                    <a:pt x="1837228" y="940553"/>
                    <a:pt x="1836625" y="940934"/>
                  </a:cubicBezTo>
                  <a:cubicBezTo>
                    <a:pt x="1836025" y="941314"/>
                    <a:pt x="1836830" y="942045"/>
                    <a:pt x="1837117" y="942069"/>
                  </a:cubicBezTo>
                  <a:cubicBezTo>
                    <a:pt x="1837405" y="942094"/>
                    <a:pt x="1837448" y="942561"/>
                    <a:pt x="1837497" y="943034"/>
                  </a:cubicBezTo>
                  <a:lnTo>
                    <a:pt x="1834874" y="943282"/>
                  </a:lnTo>
                  <a:lnTo>
                    <a:pt x="1834874" y="946399"/>
                  </a:lnTo>
                  <a:lnTo>
                    <a:pt x="1830167" y="946399"/>
                  </a:lnTo>
                  <a:lnTo>
                    <a:pt x="1830167" y="950160"/>
                  </a:lnTo>
                  <a:lnTo>
                    <a:pt x="1828832" y="950160"/>
                  </a:lnTo>
                  <a:lnTo>
                    <a:pt x="1828832" y="952684"/>
                  </a:lnTo>
                  <a:lnTo>
                    <a:pt x="1827544" y="952684"/>
                  </a:lnTo>
                  <a:lnTo>
                    <a:pt x="1822242" y="956445"/>
                  </a:lnTo>
                  <a:lnTo>
                    <a:pt x="1822242" y="957386"/>
                  </a:lnTo>
                  <a:lnTo>
                    <a:pt x="1824373" y="961492"/>
                  </a:lnTo>
                  <a:lnTo>
                    <a:pt x="1820629" y="961492"/>
                  </a:lnTo>
                  <a:lnTo>
                    <a:pt x="1820629" y="967070"/>
                  </a:lnTo>
                  <a:lnTo>
                    <a:pt x="1836006" y="967070"/>
                  </a:lnTo>
                  <a:cubicBezTo>
                    <a:pt x="1835591" y="974158"/>
                    <a:pt x="1835173" y="981242"/>
                    <a:pt x="1834753" y="988325"/>
                  </a:cubicBezTo>
                  <a:lnTo>
                    <a:pt x="1810907" y="988325"/>
                  </a:lnTo>
                  <a:lnTo>
                    <a:pt x="1810907" y="992032"/>
                  </a:lnTo>
                  <a:lnTo>
                    <a:pt x="1805989" y="992032"/>
                  </a:lnTo>
                  <a:lnTo>
                    <a:pt x="1805989" y="994975"/>
                  </a:lnTo>
                  <a:lnTo>
                    <a:pt x="1801217" y="994975"/>
                  </a:lnTo>
                  <a:lnTo>
                    <a:pt x="1801217" y="995779"/>
                  </a:lnTo>
                  <a:lnTo>
                    <a:pt x="1805989" y="995779"/>
                  </a:lnTo>
                  <a:lnTo>
                    <a:pt x="1805989" y="997484"/>
                  </a:lnTo>
                  <a:lnTo>
                    <a:pt x="1805239" y="997484"/>
                  </a:lnTo>
                  <a:lnTo>
                    <a:pt x="1805239" y="996977"/>
                  </a:lnTo>
                  <a:lnTo>
                    <a:pt x="1801061" y="996977"/>
                  </a:lnTo>
                  <a:lnTo>
                    <a:pt x="1801061" y="1001151"/>
                  </a:lnTo>
                  <a:lnTo>
                    <a:pt x="1804649" y="1001151"/>
                  </a:lnTo>
                  <a:lnTo>
                    <a:pt x="1804649" y="1001873"/>
                  </a:lnTo>
                  <a:lnTo>
                    <a:pt x="1801140" y="1001873"/>
                  </a:lnTo>
                  <a:lnTo>
                    <a:pt x="1801140" y="1003256"/>
                  </a:lnTo>
                  <a:lnTo>
                    <a:pt x="1799175" y="1007339"/>
                  </a:lnTo>
                  <a:lnTo>
                    <a:pt x="1783118" y="1007339"/>
                  </a:lnTo>
                  <a:lnTo>
                    <a:pt x="1783118" y="1006228"/>
                  </a:lnTo>
                  <a:lnTo>
                    <a:pt x="1775977" y="1006228"/>
                  </a:lnTo>
                  <a:lnTo>
                    <a:pt x="1775977" y="1005121"/>
                  </a:lnTo>
                  <a:lnTo>
                    <a:pt x="1755889" y="1005121"/>
                  </a:lnTo>
                  <a:lnTo>
                    <a:pt x="1755889" y="997016"/>
                  </a:lnTo>
                  <a:lnTo>
                    <a:pt x="1751477" y="997016"/>
                  </a:lnTo>
                  <a:lnTo>
                    <a:pt x="1751477" y="1005121"/>
                  </a:lnTo>
                  <a:lnTo>
                    <a:pt x="1738913" y="1005121"/>
                  </a:lnTo>
                  <a:lnTo>
                    <a:pt x="1738913" y="1004435"/>
                  </a:lnTo>
                  <a:lnTo>
                    <a:pt x="1737330" y="1004435"/>
                  </a:lnTo>
                  <a:lnTo>
                    <a:pt x="1736589" y="1005172"/>
                  </a:lnTo>
                  <a:lnTo>
                    <a:pt x="1731018" y="1005172"/>
                  </a:lnTo>
                  <a:lnTo>
                    <a:pt x="1731018" y="1006808"/>
                  </a:lnTo>
                  <a:lnTo>
                    <a:pt x="1727144" y="1006808"/>
                  </a:lnTo>
                  <a:lnTo>
                    <a:pt x="1727144" y="1011412"/>
                  </a:lnTo>
                  <a:lnTo>
                    <a:pt x="1664625" y="1011412"/>
                  </a:lnTo>
                  <a:lnTo>
                    <a:pt x="1673811" y="1025329"/>
                  </a:lnTo>
                  <a:lnTo>
                    <a:pt x="1936479" y="1025329"/>
                  </a:lnTo>
                  <a:cubicBezTo>
                    <a:pt x="1936913" y="1024599"/>
                    <a:pt x="1937343" y="1023869"/>
                    <a:pt x="1940101" y="1016536"/>
                  </a:cubicBezTo>
                  <a:cubicBezTo>
                    <a:pt x="1945102" y="1005678"/>
                    <a:pt x="1950579" y="997615"/>
                    <a:pt x="1956052" y="989557"/>
                  </a:cubicBezTo>
                  <a:lnTo>
                    <a:pt x="1958475" y="989017"/>
                  </a:lnTo>
                  <a:lnTo>
                    <a:pt x="1958475" y="980364"/>
                  </a:lnTo>
                  <a:lnTo>
                    <a:pt x="1957392" y="980364"/>
                  </a:lnTo>
                  <a:lnTo>
                    <a:pt x="1957392" y="979410"/>
                  </a:lnTo>
                  <a:lnTo>
                    <a:pt x="1956735" y="978752"/>
                  </a:lnTo>
                  <a:cubicBezTo>
                    <a:pt x="1956506" y="978528"/>
                    <a:pt x="1956282" y="978304"/>
                    <a:pt x="1956052" y="978075"/>
                  </a:cubicBezTo>
                  <a:lnTo>
                    <a:pt x="1955118" y="978075"/>
                  </a:lnTo>
                  <a:cubicBezTo>
                    <a:pt x="1954844" y="975702"/>
                    <a:pt x="1954576" y="973326"/>
                    <a:pt x="1954304" y="970953"/>
                  </a:cubicBezTo>
                  <a:lnTo>
                    <a:pt x="1954138" y="970953"/>
                  </a:lnTo>
                  <a:lnTo>
                    <a:pt x="1954138" y="964220"/>
                  </a:lnTo>
                  <a:lnTo>
                    <a:pt x="1929915" y="964220"/>
                  </a:lnTo>
                  <a:lnTo>
                    <a:pt x="1929915" y="962126"/>
                  </a:lnTo>
                  <a:lnTo>
                    <a:pt x="1918292" y="962126"/>
                  </a:lnTo>
                  <a:lnTo>
                    <a:pt x="1918292" y="956869"/>
                  </a:lnTo>
                  <a:lnTo>
                    <a:pt x="1912009" y="956869"/>
                  </a:lnTo>
                  <a:lnTo>
                    <a:pt x="1912009" y="954531"/>
                  </a:lnTo>
                  <a:lnTo>
                    <a:pt x="1908604" y="954531"/>
                  </a:lnTo>
                  <a:cubicBezTo>
                    <a:pt x="1908828" y="953025"/>
                    <a:pt x="1909046" y="951516"/>
                    <a:pt x="1909270" y="950005"/>
                  </a:cubicBezTo>
                  <a:lnTo>
                    <a:pt x="1904075" y="946487"/>
                  </a:lnTo>
                  <a:lnTo>
                    <a:pt x="1901926" y="945059"/>
                  </a:lnTo>
                  <a:lnTo>
                    <a:pt x="1901926" y="906336"/>
                  </a:lnTo>
                  <a:lnTo>
                    <a:pt x="1874415" y="906336"/>
                  </a:lnTo>
                  <a:close/>
                  <a:moveTo>
                    <a:pt x="1567522" y="894484"/>
                  </a:moveTo>
                  <a:lnTo>
                    <a:pt x="1560440" y="916703"/>
                  </a:lnTo>
                  <a:lnTo>
                    <a:pt x="1560440" y="896315"/>
                  </a:lnTo>
                  <a:close/>
                  <a:moveTo>
                    <a:pt x="1600006" y="894478"/>
                  </a:moveTo>
                  <a:lnTo>
                    <a:pt x="1607042" y="896310"/>
                  </a:lnTo>
                  <a:lnTo>
                    <a:pt x="1607042" y="916664"/>
                  </a:lnTo>
                  <a:close/>
                  <a:moveTo>
                    <a:pt x="924819" y="893065"/>
                  </a:moveTo>
                  <a:lnTo>
                    <a:pt x="915490" y="902833"/>
                  </a:lnTo>
                  <a:lnTo>
                    <a:pt x="906149" y="893065"/>
                  </a:lnTo>
                  <a:close/>
                  <a:moveTo>
                    <a:pt x="915490" y="882182"/>
                  </a:moveTo>
                  <a:lnTo>
                    <a:pt x="924068" y="890216"/>
                  </a:lnTo>
                  <a:lnTo>
                    <a:pt x="906903" y="890216"/>
                  </a:lnTo>
                  <a:close/>
                  <a:moveTo>
                    <a:pt x="1568707" y="873151"/>
                  </a:moveTo>
                  <a:lnTo>
                    <a:pt x="1568707" y="887950"/>
                  </a:lnTo>
                  <a:lnTo>
                    <a:pt x="1562205" y="889641"/>
                  </a:lnTo>
                  <a:close/>
                  <a:moveTo>
                    <a:pt x="1598801" y="873146"/>
                  </a:moveTo>
                  <a:lnTo>
                    <a:pt x="1605314" y="889641"/>
                  </a:lnTo>
                  <a:lnTo>
                    <a:pt x="1598801" y="887956"/>
                  </a:lnTo>
                  <a:close/>
                  <a:moveTo>
                    <a:pt x="924068" y="872595"/>
                  </a:moveTo>
                  <a:lnTo>
                    <a:pt x="915490" y="881598"/>
                  </a:lnTo>
                  <a:lnTo>
                    <a:pt x="906903" y="872595"/>
                  </a:lnTo>
                  <a:close/>
                  <a:moveTo>
                    <a:pt x="1571339" y="866472"/>
                  </a:moveTo>
                  <a:cubicBezTo>
                    <a:pt x="1571470" y="866734"/>
                    <a:pt x="1571586" y="866979"/>
                    <a:pt x="1571695" y="867188"/>
                  </a:cubicBezTo>
                  <a:cubicBezTo>
                    <a:pt x="1571250" y="867656"/>
                    <a:pt x="1570846" y="868138"/>
                    <a:pt x="1570486" y="868635"/>
                  </a:cubicBezTo>
                  <a:close/>
                  <a:moveTo>
                    <a:pt x="1596165" y="866466"/>
                  </a:moveTo>
                  <a:cubicBezTo>
                    <a:pt x="1596456" y="867213"/>
                    <a:pt x="1596750" y="867953"/>
                    <a:pt x="1597047" y="868698"/>
                  </a:cubicBezTo>
                  <a:cubicBezTo>
                    <a:pt x="1596681" y="868187"/>
                    <a:pt x="1596267" y="867684"/>
                    <a:pt x="1595805" y="867197"/>
                  </a:cubicBezTo>
                  <a:close/>
                  <a:moveTo>
                    <a:pt x="1567631" y="865020"/>
                  </a:moveTo>
                  <a:lnTo>
                    <a:pt x="1560440" y="883210"/>
                  </a:lnTo>
                  <a:lnTo>
                    <a:pt x="1560440" y="867359"/>
                  </a:lnTo>
                  <a:close/>
                  <a:moveTo>
                    <a:pt x="1599873" y="865020"/>
                  </a:moveTo>
                  <a:lnTo>
                    <a:pt x="1607042" y="867359"/>
                  </a:lnTo>
                  <a:lnTo>
                    <a:pt x="1607042" y="883220"/>
                  </a:lnTo>
                  <a:close/>
                  <a:moveTo>
                    <a:pt x="915490" y="862350"/>
                  </a:moveTo>
                  <a:lnTo>
                    <a:pt x="923392" y="869687"/>
                  </a:lnTo>
                  <a:lnTo>
                    <a:pt x="907561" y="869687"/>
                  </a:lnTo>
                  <a:close/>
                  <a:moveTo>
                    <a:pt x="1581836" y="860402"/>
                  </a:moveTo>
                  <a:lnTo>
                    <a:pt x="1581836" y="862316"/>
                  </a:lnTo>
                  <a:cubicBezTo>
                    <a:pt x="1579356" y="862589"/>
                    <a:pt x="1577002" y="863398"/>
                    <a:pt x="1574917" y="864689"/>
                  </a:cubicBezTo>
                  <a:lnTo>
                    <a:pt x="1574049" y="862935"/>
                  </a:lnTo>
                  <a:close/>
                  <a:moveTo>
                    <a:pt x="1585644" y="860402"/>
                  </a:moveTo>
                  <a:lnTo>
                    <a:pt x="1593451" y="862935"/>
                  </a:lnTo>
                  <a:cubicBezTo>
                    <a:pt x="1593128" y="863583"/>
                    <a:pt x="1592831" y="864187"/>
                    <a:pt x="1592583" y="864689"/>
                  </a:cubicBezTo>
                  <a:lnTo>
                    <a:pt x="1592577" y="864689"/>
                  </a:lnTo>
                  <a:cubicBezTo>
                    <a:pt x="1590488" y="863393"/>
                    <a:pt x="1588128" y="862585"/>
                    <a:pt x="1585644" y="862316"/>
                  </a:cubicBezTo>
                  <a:close/>
                  <a:moveTo>
                    <a:pt x="923392" y="854025"/>
                  </a:moveTo>
                  <a:cubicBezTo>
                    <a:pt x="920758" y="856299"/>
                    <a:pt x="918123" y="859062"/>
                    <a:pt x="915490" y="861819"/>
                  </a:cubicBezTo>
                  <a:cubicBezTo>
                    <a:pt x="912848" y="859057"/>
                    <a:pt x="910202" y="856295"/>
                    <a:pt x="907561" y="854025"/>
                  </a:cubicBezTo>
                  <a:close/>
                  <a:moveTo>
                    <a:pt x="1583756" y="853582"/>
                  </a:moveTo>
                  <a:cubicBezTo>
                    <a:pt x="1583610" y="853582"/>
                    <a:pt x="1583469" y="853606"/>
                    <a:pt x="1583327" y="853649"/>
                  </a:cubicBezTo>
                  <a:lnTo>
                    <a:pt x="1557555" y="862024"/>
                  </a:lnTo>
                  <a:lnTo>
                    <a:pt x="1556075" y="862521"/>
                  </a:lnTo>
                  <a:cubicBezTo>
                    <a:pt x="1555509" y="862711"/>
                    <a:pt x="1555129" y="863236"/>
                    <a:pt x="1555129" y="863832"/>
                  </a:cubicBezTo>
                  <a:lnTo>
                    <a:pt x="1555129" y="1005375"/>
                  </a:lnTo>
                  <a:lnTo>
                    <a:pt x="1551868" y="1005375"/>
                  </a:lnTo>
                  <a:cubicBezTo>
                    <a:pt x="1551508" y="1005375"/>
                    <a:pt x="1551177" y="1005517"/>
                    <a:pt x="1550933" y="1005746"/>
                  </a:cubicBezTo>
                  <a:lnTo>
                    <a:pt x="1550933" y="941695"/>
                  </a:lnTo>
                  <a:cubicBezTo>
                    <a:pt x="1548794" y="940072"/>
                    <a:pt x="1545615" y="939068"/>
                    <a:pt x="1542052" y="939068"/>
                  </a:cubicBezTo>
                  <a:cubicBezTo>
                    <a:pt x="1538490" y="939068"/>
                    <a:pt x="1535347" y="940076"/>
                    <a:pt x="1533178" y="941695"/>
                  </a:cubicBezTo>
                  <a:lnTo>
                    <a:pt x="1533178" y="1025788"/>
                  </a:lnTo>
                  <a:lnTo>
                    <a:pt x="1550933" y="1025788"/>
                  </a:lnTo>
                  <a:lnTo>
                    <a:pt x="1550933" y="1016984"/>
                  </a:lnTo>
                  <a:cubicBezTo>
                    <a:pt x="1551182" y="1017213"/>
                    <a:pt x="1551508" y="1017355"/>
                    <a:pt x="1551868" y="1017355"/>
                  </a:cubicBezTo>
                  <a:lnTo>
                    <a:pt x="1555129" y="1017355"/>
                  </a:lnTo>
                  <a:lnTo>
                    <a:pt x="1555129" y="1025783"/>
                  </a:lnTo>
                  <a:lnTo>
                    <a:pt x="1560729" y="1025783"/>
                  </a:lnTo>
                  <a:cubicBezTo>
                    <a:pt x="1561200" y="1023211"/>
                    <a:pt x="1561679" y="1019137"/>
                    <a:pt x="1562157" y="1017355"/>
                  </a:cubicBezTo>
                  <a:lnTo>
                    <a:pt x="1565636" y="1017355"/>
                  </a:lnTo>
                  <a:lnTo>
                    <a:pt x="1565636" y="1025783"/>
                  </a:lnTo>
                  <a:lnTo>
                    <a:pt x="1601843" y="1025783"/>
                  </a:lnTo>
                  <a:lnTo>
                    <a:pt x="1601843" y="1013643"/>
                  </a:lnTo>
                  <a:lnTo>
                    <a:pt x="1604347" y="1013754"/>
                  </a:lnTo>
                  <a:lnTo>
                    <a:pt x="1606760" y="1025783"/>
                  </a:lnTo>
                  <a:lnTo>
                    <a:pt x="1612418" y="1025783"/>
                  </a:lnTo>
                  <a:lnTo>
                    <a:pt x="1612418" y="863846"/>
                  </a:lnTo>
                  <a:cubicBezTo>
                    <a:pt x="1612418" y="863247"/>
                    <a:pt x="1612033" y="862721"/>
                    <a:pt x="1611467" y="862535"/>
                  </a:cubicBezTo>
                  <a:lnTo>
                    <a:pt x="1611478" y="862531"/>
                  </a:lnTo>
                  <a:lnTo>
                    <a:pt x="1609913" y="862019"/>
                  </a:lnTo>
                  <a:lnTo>
                    <a:pt x="1584186" y="853649"/>
                  </a:lnTo>
                  <a:cubicBezTo>
                    <a:pt x="1584050" y="853606"/>
                    <a:pt x="1583904" y="853582"/>
                    <a:pt x="1583756" y="853582"/>
                  </a:cubicBezTo>
                  <a:close/>
                  <a:moveTo>
                    <a:pt x="915490" y="844135"/>
                  </a:moveTo>
                  <a:lnTo>
                    <a:pt x="922743" y="851287"/>
                  </a:lnTo>
                  <a:lnTo>
                    <a:pt x="908214" y="851287"/>
                  </a:lnTo>
                  <a:close/>
                  <a:moveTo>
                    <a:pt x="2887239" y="837733"/>
                  </a:moveTo>
                  <a:lnTo>
                    <a:pt x="2935821" y="888564"/>
                  </a:lnTo>
                  <a:lnTo>
                    <a:pt x="2838791" y="888564"/>
                  </a:lnTo>
                  <a:close/>
                  <a:moveTo>
                    <a:pt x="922743" y="836516"/>
                  </a:moveTo>
                  <a:cubicBezTo>
                    <a:pt x="920326" y="838577"/>
                    <a:pt x="917909" y="841120"/>
                    <a:pt x="915490" y="843667"/>
                  </a:cubicBezTo>
                  <a:cubicBezTo>
                    <a:pt x="913068" y="841120"/>
                    <a:pt x="910642" y="838577"/>
                    <a:pt x="908214" y="836516"/>
                  </a:cubicBezTo>
                  <a:close/>
                  <a:moveTo>
                    <a:pt x="1068955" y="835367"/>
                  </a:moveTo>
                  <a:cubicBezTo>
                    <a:pt x="1021249" y="835625"/>
                    <a:pt x="980124" y="845446"/>
                    <a:pt x="960020" y="856715"/>
                  </a:cubicBezTo>
                  <a:cubicBezTo>
                    <a:pt x="986187" y="849494"/>
                    <a:pt x="1025205" y="844861"/>
                    <a:pt x="1068955" y="844695"/>
                  </a:cubicBezTo>
                  <a:close/>
                  <a:moveTo>
                    <a:pt x="915490" y="827240"/>
                  </a:moveTo>
                  <a:cubicBezTo>
                    <a:pt x="917718" y="829574"/>
                    <a:pt x="919946" y="831912"/>
                    <a:pt x="922172" y="833759"/>
                  </a:cubicBezTo>
                  <a:lnTo>
                    <a:pt x="908789" y="833759"/>
                  </a:lnTo>
                  <a:cubicBezTo>
                    <a:pt x="911016" y="831912"/>
                    <a:pt x="913254" y="829574"/>
                    <a:pt x="915486" y="827240"/>
                  </a:cubicBezTo>
                  <a:close/>
                  <a:moveTo>
                    <a:pt x="922172" y="820260"/>
                  </a:moveTo>
                  <a:cubicBezTo>
                    <a:pt x="919946" y="822116"/>
                    <a:pt x="917718" y="824453"/>
                    <a:pt x="915490" y="826792"/>
                  </a:cubicBezTo>
                  <a:cubicBezTo>
                    <a:pt x="913254" y="824459"/>
                    <a:pt x="911022" y="822116"/>
                    <a:pt x="908794" y="820260"/>
                  </a:cubicBezTo>
                  <a:close/>
                  <a:moveTo>
                    <a:pt x="915490" y="811256"/>
                  </a:moveTo>
                  <a:cubicBezTo>
                    <a:pt x="917538" y="813409"/>
                    <a:pt x="919584" y="815559"/>
                    <a:pt x="921632" y="817220"/>
                  </a:cubicBezTo>
                  <a:lnTo>
                    <a:pt x="909326" y="817220"/>
                  </a:lnTo>
                  <a:cubicBezTo>
                    <a:pt x="911382" y="815559"/>
                    <a:pt x="913434" y="813409"/>
                    <a:pt x="915490" y="811256"/>
                  </a:cubicBezTo>
                  <a:close/>
                  <a:moveTo>
                    <a:pt x="921632" y="804865"/>
                  </a:moveTo>
                  <a:cubicBezTo>
                    <a:pt x="919584" y="806532"/>
                    <a:pt x="917538" y="808680"/>
                    <a:pt x="915490" y="810833"/>
                  </a:cubicBezTo>
                  <a:cubicBezTo>
                    <a:pt x="913434" y="808680"/>
                    <a:pt x="911382" y="806532"/>
                    <a:pt x="909326" y="804865"/>
                  </a:cubicBezTo>
                  <a:close/>
                  <a:moveTo>
                    <a:pt x="915490" y="796208"/>
                  </a:moveTo>
                  <a:cubicBezTo>
                    <a:pt x="917381" y="798196"/>
                    <a:pt x="919272" y="800174"/>
                    <a:pt x="921158" y="801669"/>
                  </a:cubicBezTo>
                  <a:lnTo>
                    <a:pt x="909808" y="801669"/>
                  </a:lnTo>
                  <a:cubicBezTo>
                    <a:pt x="911704" y="800174"/>
                    <a:pt x="913595" y="798196"/>
                    <a:pt x="915490" y="796208"/>
                  </a:cubicBezTo>
                  <a:close/>
                  <a:moveTo>
                    <a:pt x="921158" y="789910"/>
                  </a:moveTo>
                  <a:lnTo>
                    <a:pt x="915490" y="795828"/>
                  </a:lnTo>
                  <a:lnTo>
                    <a:pt x="909808" y="789910"/>
                  </a:lnTo>
                  <a:close/>
                  <a:moveTo>
                    <a:pt x="923054" y="787084"/>
                  </a:moveTo>
                  <a:lnTo>
                    <a:pt x="907898" y="787084"/>
                  </a:lnTo>
                  <a:cubicBezTo>
                    <a:pt x="905168" y="861245"/>
                    <a:pt x="899242" y="1022275"/>
                    <a:pt x="899120" y="1025661"/>
                  </a:cubicBezTo>
                  <a:lnTo>
                    <a:pt x="1068951" y="1025783"/>
                  </a:lnTo>
                  <a:lnTo>
                    <a:pt x="1068951" y="848695"/>
                  </a:lnTo>
                  <a:cubicBezTo>
                    <a:pt x="1022263" y="848861"/>
                    <a:pt x="980509" y="853474"/>
                    <a:pt x="952136" y="860703"/>
                  </a:cubicBezTo>
                  <a:lnTo>
                    <a:pt x="952136" y="957604"/>
                  </a:lnTo>
                  <a:lnTo>
                    <a:pt x="952140" y="957604"/>
                  </a:lnTo>
                  <a:lnTo>
                    <a:pt x="952140" y="1009555"/>
                  </a:lnTo>
                  <a:lnTo>
                    <a:pt x="931256" y="1009555"/>
                  </a:lnTo>
                  <a:cubicBezTo>
                    <a:pt x="928522" y="935395"/>
                    <a:pt x="925794" y="861245"/>
                    <a:pt x="923054" y="787084"/>
                  </a:cubicBezTo>
                  <a:close/>
                  <a:moveTo>
                    <a:pt x="2935821" y="783508"/>
                  </a:moveTo>
                  <a:lnTo>
                    <a:pt x="2887239" y="834499"/>
                  </a:lnTo>
                  <a:lnTo>
                    <a:pt x="2838791" y="783508"/>
                  </a:lnTo>
                  <a:close/>
                  <a:moveTo>
                    <a:pt x="917523" y="772045"/>
                  </a:moveTo>
                  <a:lnTo>
                    <a:pt x="913414" y="772045"/>
                  </a:lnTo>
                  <a:lnTo>
                    <a:pt x="913414" y="783245"/>
                  </a:lnTo>
                  <a:lnTo>
                    <a:pt x="905915" y="783245"/>
                  </a:lnTo>
                  <a:lnTo>
                    <a:pt x="905915" y="785890"/>
                  </a:lnTo>
                  <a:lnTo>
                    <a:pt x="925057" y="785890"/>
                  </a:lnTo>
                  <a:lnTo>
                    <a:pt x="925057" y="783245"/>
                  </a:lnTo>
                  <a:lnTo>
                    <a:pt x="917523" y="783245"/>
                  </a:lnTo>
                  <a:close/>
                  <a:moveTo>
                    <a:pt x="492986" y="755187"/>
                  </a:moveTo>
                  <a:lnTo>
                    <a:pt x="504444" y="764662"/>
                  </a:lnTo>
                  <a:lnTo>
                    <a:pt x="495272" y="780056"/>
                  </a:lnTo>
                  <a:lnTo>
                    <a:pt x="476626" y="779978"/>
                  </a:lnTo>
                  <a:close/>
                  <a:moveTo>
                    <a:pt x="288822" y="751469"/>
                  </a:moveTo>
                  <a:lnTo>
                    <a:pt x="301936" y="751523"/>
                  </a:lnTo>
                  <a:cubicBezTo>
                    <a:pt x="303461" y="760536"/>
                    <a:pt x="304972" y="769558"/>
                    <a:pt x="306484" y="778585"/>
                  </a:cubicBezTo>
                  <a:lnTo>
                    <a:pt x="292467" y="778526"/>
                  </a:lnTo>
                  <a:close/>
                  <a:moveTo>
                    <a:pt x="268215" y="751381"/>
                  </a:moveTo>
                  <a:lnTo>
                    <a:pt x="281345" y="751435"/>
                  </a:lnTo>
                  <a:lnTo>
                    <a:pt x="285877" y="778497"/>
                  </a:lnTo>
                  <a:lnTo>
                    <a:pt x="271856" y="778439"/>
                  </a:lnTo>
                  <a:lnTo>
                    <a:pt x="271860" y="778439"/>
                  </a:lnTo>
                  <a:close/>
                  <a:moveTo>
                    <a:pt x="247610" y="751294"/>
                  </a:moveTo>
                  <a:lnTo>
                    <a:pt x="260739" y="751348"/>
                  </a:lnTo>
                  <a:lnTo>
                    <a:pt x="265272" y="778409"/>
                  </a:lnTo>
                  <a:lnTo>
                    <a:pt x="251250" y="778351"/>
                  </a:lnTo>
                  <a:lnTo>
                    <a:pt x="251255" y="778351"/>
                  </a:lnTo>
                  <a:close/>
                  <a:moveTo>
                    <a:pt x="227005" y="751212"/>
                  </a:moveTo>
                  <a:lnTo>
                    <a:pt x="240134" y="751266"/>
                  </a:lnTo>
                  <a:lnTo>
                    <a:pt x="244667" y="778326"/>
                  </a:lnTo>
                  <a:lnTo>
                    <a:pt x="230645" y="778269"/>
                  </a:lnTo>
                  <a:lnTo>
                    <a:pt x="230650" y="778269"/>
                  </a:lnTo>
                  <a:cubicBezTo>
                    <a:pt x="229436" y="769246"/>
                    <a:pt x="228217" y="760224"/>
                    <a:pt x="227005" y="751212"/>
                  </a:cubicBezTo>
                  <a:close/>
                  <a:moveTo>
                    <a:pt x="206413" y="751124"/>
                  </a:moveTo>
                  <a:lnTo>
                    <a:pt x="219533" y="751177"/>
                  </a:lnTo>
                  <a:lnTo>
                    <a:pt x="224065" y="778240"/>
                  </a:lnTo>
                  <a:lnTo>
                    <a:pt x="210058" y="778180"/>
                  </a:lnTo>
                  <a:cubicBezTo>
                    <a:pt x="208844" y="769158"/>
                    <a:pt x="207627" y="760136"/>
                    <a:pt x="206413" y="751124"/>
                  </a:cubicBezTo>
                  <a:close/>
                  <a:moveTo>
                    <a:pt x="2203146" y="743269"/>
                  </a:moveTo>
                  <a:lnTo>
                    <a:pt x="2198112" y="743269"/>
                  </a:lnTo>
                  <a:lnTo>
                    <a:pt x="2198112" y="756398"/>
                  </a:lnTo>
                  <a:lnTo>
                    <a:pt x="2190065" y="756398"/>
                  </a:lnTo>
                  <a:lnTo>
                    <a:pt x="2190065" y="770262"/>
                  </a:lnTo>
                  <a:lnTo>
                    <a:pt x="2195699" y="770262"/>
                  </a:lnTo>
                  <a:lnTo>
                    <a:pt x="2195699" y="774486"/>
                  </a:lnTo>
                  <a:lnTo>
                    <a:pt x="2187603" y="774486"/>
                  </a:lnTo>
                  <a:lnTo>
                    <a:pt x="2187603" y="791585"/>
                  </a:lnTo>
                  <a:lnTo>
                    <a:pt x="2192882" y="791585"/>
                  </a:lnTo>
                  <a:lnTo>
                    <a:pt x="2192882" y="797007"/>
                  </a:lnTo>
                  <a:lnTo>
                    <a:pt x="2177388" y="797007"/>
                  </a:lnTo>
                  <a:lnTo>
                    <a:pt x="2177388" y="810550"/>
                  </a:lnTo>
                  <a:lnTo>
                    <a:pt x="2120123" y="810550"/>
                  </a:lnTo>
                  <a:cubicBezTo>
                    <a:pt x="2111790" y="810550"/>
                    <a:pt x="2105045" y="817298"/>
                    <a:pt x="2105045" y="825623"/>
                  </a:cubicBezTo>
                  <a:lnTo>
                    <a:pt x="2105079" y="825623"/>
                  </a:lnTo>
                  <a:cubicBezTo>
                    <a:pt x="2105063" y="825877"/>
                    <a:pt x="2105045" y="826130"/>
                    <a:pt x="2105045" y="826383"/>
                  </a:cubicBezTo>
                  <a:lnTo>
                    <a:pt x="2105045" y="936311"/>
                  </a:lnTo>
                  <a:cubicBezTo>
                    <a:pt x="2103603" y="934689"/>
                    <a:pt x="2101847" y="933568"/>
                    <a:pt x="2099864" y="933568"/>
                  </a:cubicBezTo>
                  <a:cubicBezTo>
                    <a:pt x="2095199" y="933568"/>
                    <a:pt x="2091413" y="938927"/>
                    <a:pt x="2091413" y="945508"/>
                  </a:cubicBezTo>
                  <a:cubicBezTo>
                    <a:pt x="2091413" y="952090"/>
                    <a:pt x="2095199" y="957454"/>
                    <a:pt x="2099864" y="957454"/>
                  </a:cubicBezTo>
                  <a:cubicBezTo>
                    <a:pt x="2101847" y="957454"/>
                    <a:pt x="2103597" y="956333"/>
                    <a:pt x="2105045" y="954706"/>
                  </a:cubicBezTo>
                  <a:lnTo>
                    <a:pt x="2105045" y="1003733"/>
                  </a:lnTo>
                  <a:lnTo>
                    <a:pt x="2082572" y="1003744"/>
                  </a:lnTo>
                  <a:lnTo>
                    <a:pt x="2082572" y="1025709"/>
                  </a:lnTo>
                  <a:lnTo>
                    <a:pt x="2105045" y="1025709"/>
                  </a:lnTo>
                  <a:lnTo>
                    <a:pt x="2105045" y="1025777"/>
                  </a:lnTo>
                  <a:lnTo>
                    <a:pt x="2120879" y="1025777"/>
                  </a:lnTo>
                  <a:lnTo>
                    <a:pt x="2120879" y="1025705"/>
                  </a:lnTo>
                  <a:lnTo>
                    <a:pt x="2124964" y="1025705"/>
                  </a:lnTo>
                  <a:lnTo>
                    <a:pt x="2124964" y="1020936"/>
                  </a:lnTo>
                  <a:cubicBezTo>
                    <a:pt x="2124964" y="1016804"/>
                    <a:pt x="2123305" y="1013165"/>
                    <a:pt x="2120879" y="1010204"/>
                  </a:cubicBezTo>
                  <a:lnTo>
                    <a:pt x="2120879" y="950614"/>
                  </a:lnTo>
                  <a:lnTo>
                    <a:pt x="2124315" y="950614"/>
                  </a:lnTo>
                  <a:lnTo>
                    <a:pt x="2124315" y="940408"/>
                  </a:lnTo>
                  <a:lnTo>
                    <a:pt x="2120879" y="940408"/>
                  </a:lnTo>
                  <a:lnTo>
                    <a:pt x="2120879" y="825618"/>
                  </a:lnTo>
                  <a:lnTo>
                    <a:pt x="2177388" y="825618"/>
                  </a:lnTo>
                  <a:lnTo>
                    <a:pt x="2177388" y="841713"/>
                  </a:lnTo>
                  <a:lnTo>
                    <a:pt x="2192882" y="841713"/>
                  </a:lnTo>
                  <a:lnTo>
                    <a:pt x="2192882" y="852320"/>
                  </a:lnTo>
                  <a:lnTo>
                    <a:pt x="2183198" y="852320"/>
                  </a:lnTo>
                  <a:lnTo>
                    <a:pt x="2183198" y="860420"/>
                  </a:lnTo>
                  <a:cubicBezTo>
                    <a:pt x="2181847" y="858332"/>
                    <a:pt x="2179947" y="856972"/>
                    <a:pt x="2177782" y="856972"/>
                  </a:cubicBezTo>
                  <a:cubicBezTo>
                    <a:pt x="2173709" y="856972"/>
                    <a:pt x="2170395" y="861659"/>
                    <a:pt x="2170395" y="867427"/>
                  </a:cubicBezTo>
                  <a:cubicBezTo>
                    <a:pt x="2170395" y="873194"/>
                    <a:pt x="2173709" y="877875"/>
                    <a:pt x="2177782" y="877875"/>
                  </a:cubicBezTo>
                  <a:cubicBezTo>
                    <a:pt x="2179947" y="877875"/>
                    <a:pt x="2181842" y="876517"/>
                    <a:pt x="2183198" y="874427"/>
                  </a:cubicBezTo>
                  <a:lnTo>
                    <a:pt x="2183198" y="882529"/>
                  </a:lnTo>
                  <a:lnTo>
                    <a:pt x="2190065" y="882529"/>
                  </a:lnTo>
                  <a:lnTo>
                    <a:pt x="2190065" y="901356"/>
                  </a:lnTo>
                  <a:lnTo>
                    <a:pt x="2183198" y="901356"/>
                  </a:lnTo>
                  <a:lnTo>
                    <a:pt x="2183198" y="910862"/>
                  </a:lnTo>
                  <a:lnTo>
                    <a:pt x="2177388" y="910862"/>
                  </a:lnTo>
                  <a:lnTo>
                    <a:pt x="2177388" y="916629"/>
                  </a:lnTo>
                  <a:cubicBezTo>
                    <a:pt x="2176243" y="916112"/>
                    <a:pt x="2175088" y="915612"/>
                    <a:pt x="2173832" y="915612"/>
                  </a:cubicBezTo>
                  <a:cubicBezTo>
                    <a:pt x="2167236" y="915612"/>
                    <a:pt x="2161880" y="923186"/>
                    <a:pt x="2161880" y="932501"/>
                  </a:cubicBezTo>
                  <a:cubicBezTo>
                    <a:pt x="2161880" y="941815"/>
                    <a:pt x="2167242" y="949396"/>
                    <a:pt x="2173832" y="949396"/>
                  </a:cubicBezTo>
                  <a:cubicBezTo>
                    <a:pt x="2175088" y="949396"/>
                    <a:pt x="2176243" y="948889"/>
                    <a:pt x="2177388" y="948372"/>
                  </a:cubicBezTo>
                  <a:lnTo>
                    <a:pt x="2177388" y="965404"/>
                  </a:lnTo>
                  <a:lnTo>
                    <a:pt x="2192882" y="965404"/>
                  </a:lnTo>
                  <a:lnTo>
                    <a:pt x="2192882" y="971210"/>
                  </a:lnTo>
                  <a:lnTo>
                    <a:pt x="2177388" y="971210"/>
                  </a:lnTo>
                  <a:lnTo>
                    <a:pt x="2177388" y="1025792"/>
                  </a:lnTo>
                  <a:lnTo>
                    <a:pt x="2223864" y="1025792"/>
                  </a:lnTo>
                  <a:lnTo>
                    <a:pt x="2223864" y="1008450"/>
                  </a:lnTo>
                  <a:cubicBezTo>
                    <a:pt x="2224395" y="1008556"/>
                    <a:pt x="2224873" y="1008897"/>
                    <a:pt x="2225427" y="1008897"/>
                  </a:cubicBezTo>
                  <a:cubicBezTo>
                    <a:pt x="2231860" y="1008897"/>
                    <a:pt x="2237100" y="1001493"/>
                    <a:pt x="2237100" y="992397"/>
                  </a:cubicBezTo>
                  <a:cubicBezTo>
                    <a:pt x="2237100" y="983302"/>
                    <a:pt x="2231866" y="975897"/>
                    <a:pt x="2225427" y="975897"/>
                  </a:cubicBezTo>
                  <a:cubicBezTo>
                    <a:pt x="2224873" y="975897"/>
                    <a:pt x="2224399" y="976239"/>
                    <a:pt x="2223864" y="976345"/>
                  </a:cubicBezTo>
                  <a:lnTo>
                    <a:pt x="2223864" y="971205"/>
                  </a:lnTo>
                  <a:lnTo>
                    <a:pt x="2208376" y="971205"/>
                  </a:lnTo>
                  <a:lnTo>
                    <a:pt x="2208376" y="965399"/>
                  </a:lnTo>
                  <a:lnTo>
                    <a:pt x="2223864" y="965399"/>
                  </a:lnTo>
                  <a:lnTo>
                    <a:pt x="2223864" y="946824"/>
                  </a:lnTo>
                  <a:lnTo>
                    <a:pt x="2242875" y="946824"/>
                  </a:lnTo>
                  <a:lnTo>
                    <a:pt x="2242875" y="950268"/>
                  </a:lnTo>
                  <a:lnTo>
                    <a:pt x="2252028" y="950268"/>
                  </a:lnTo>
                  <a:lnTo>
                    <a:pt x="2252028" y="946824"/>
                  </a:lnTo>
                  <a:lnTo>
                    <a:pt x="2277030" y="946824"/>
                  </a:lnTo>
                  <a:lnTo>
                    <a:pt x="2277030" y="1025788"/>
                  </a:lnTo>
                  <a:lnTo>
                    <a:pt x="2292868" y="1025788"/>
                  </a:lnTo>
                  <a:lnTo>
                    <a:pt x="2292868" y="947589"/>
                  </a:lnTo>
                  <a:cubicBezTo>
                    <a:pt x="2292868" y="947335"/>
                    <a:pt x="2292845" y="947081"/>
                    <a:pt x="2292834" y="946829"/>
                  </a:cubicBezTo>
                  <a:lnTo>
                    <a:pt x="2292868" y="946829"/>
                  </a:lnTo>
                  <a:cubicBezTo>
                    <a:pt x="2292868" y="938502"/>
                    <a:pt x="2286120" y="931756"/>
                    <a:pt x="2277791" y="931756"/>
                  </a:cubicBezTo>
                  <a:cubicBezTo>
                    <a:pt x="2277792" y="931755"/>
                    <a:pt x="2277793" y="931752"/>
                    <a:pt x="2277794" y="931751"/>
                  </a:cubicBezTo>
                  <a:lnTo>
                    <a:pt x="2252033" y="931751"/>
                  </a:lnTo>
                  <a:lnTo>
                    <a:pt x="2252033" y="929363"/>
                  </a:lnTo>
                  <a:lnTo>
                    <a:pt x="2249923" y="929363"/>
                  </a:lnTo>
                  <a:lnTo>
                    <a:pt x="2249923" y="927741"/>
                  </a:lnTo>
                  <a:lnTo>
                    <a:pt x="2244995" y="927741"/>
                  </a:lnTo>
                  <a:lnTo>
                    <a:pt x="2244995" y="929363"/>
                  </a:lnTo>
                  <a:lnTo>
                    <a:pt x="2242880" y="929363"/>
                  </a:lnTo>
                  <a:lnTo>
                    <a:pt x="2242880" y="931751"/>
                  </a:lnTo>
                  <a:lnTo>
                    <a:pt x="2223867" y="931751"/>
                  </a:lnTo>
                  <a:lnTo>
                    <a:pt x="2223867" y="910857"/>
                  </a:lnTo>
                  <a:lnTo>
                    <a:pt x="2218059" y="910857"/>
                  </a:lnTo>
                  <a:lnTo>
                    <a:pt x="2218059" y="901352"/>
                  </a:lnTo>
                  <a:lnTo>
                    <a:pt x="2211193" y="901352"/>
                  </a:lnTo>
                  <a:lnTo>
                    <a:pt x="2211193" y="882524"/>
                  </a:lnTo>
                  <a:lnTo>
                    <a:pt x="2218059" y="882524"/>
                  </a:lnTo>
                  <a:lnTo>
                    <a:pt x="2218059" y="877725"/>
                  </a:lnTo>
                  <a:cubicBezTo>
                    <a:pt x="2218746" y="878023"/>
                    <a:pt x="2219439" y="878339"/>
                    <a:pt x="2220199" y="878339"/>
                  </a:cubicBezTo>
                  <a:cubicBezTo>
                    <a:pt x="2224278" y="878339"/>
                    <a:pt x="2227592" y="873651"/>
                    <a:pt x="2227592" y="867888"/>
                  </a:cubicBezTo>
                  <a:cubicBezTo>
                    <a:pt x="2227592" y="862126"/>
                    <a:pt x="2224278" y="857435"/>
                    <a:pt x="2220199" y="857435"/>
                  </a:cubicBezTo>
                  <a:cubicBezTo>
                    <a:pt x="2219439" y="857435"/>
                    <a:pt x="2218746" y="857747"/>
                    <a:pt x="2218059" y="858048"/>
                  </a:cubicBezTo>
                  <a:lnTo>
                    <a:pt x="2218059" y="852324"/>
                  </a:lnTo>
                  <a:lnTo>
                    <a:pt x="2208380" y="852324"/>
                  </a:lnTo>
                  <a:lnTo>
                    <a:pt x="2208380" y="841719"/>
                  </a:lnTo>
                  <a:lnTo>
                    <a:pt x="2223867" y="841719"/>
                  </a:lnTo>
                  <a:lnTo>
                    <a:pt x="2223867" y="837933"/>
                  </a:lnTo>
                  <a:cubicBezTo>
                    <a:pt x="2225339" y="838844"/>
                    <a:pt x="2226944" y="839391"/>
                    <a:pt x="2228649" y="839391"/>
                  </a:cubicBezTo>
                  <a:cubicBezTo>
                    <a:pt x="2235239" y="839391"/>
                    <a:pt x="2240595" y="831810"/>
                    <a:pt x="2240595" y="822496"/>
                  </a:cubicBezTo>
                  <a:cubicBezTo>
                    <a:pt x="2240595" y="813181"/>
                    <a:pt x="2235234" y="805606"/>
                    <a:pt x="2228649" y="805606"/>
                  </a:cubicBezTo>
                  <a:cubicBezTo>
                    <a:pt x="2226938" y="805606"/>
                    <a:pt x="2225336" y="806146"/>
                    <a:pt x="2223867" y="807063"/>
                  </a:cubicBezTo>
                  <a:lnTo>
                    <a:pt x="2223867" y="797007"/>
                  </a:lnTo>
                  <a:lnTo>
                    <a:pt x="2208380" y="797007"/>
                  </a:lnTo>
                  <a:lnTo>
                    <a:pt x="2208380" y="791585"/>
                  </a:lnTo>
                  <a:lnTo>
                    <a:pt x="2213658" y="791585"/>
                  </a:lnTo>
                  <a:lnTo>
                    <a:pt x="2213658" y="774486"/>
                  </a:lnTo>
                  <a:lnTo>
                    <a:pt x="2205559" y="774486"/>
                  </a:lnTo>
                  <a:lnTo>
                    <a:pt x="2205559" y="770262"/>
                  </a:lnTo>
                  <a:lnTo>
                    <a:pt x="2211193" y="770262"/>
                  </a:lnTo>
                  <a:lnTo>
                    <a:pt x="2211193" y="756398"/>
                  </a:lnTo>
                  <a:lnTo>
                    <a:pt x="2203146" y="756398"/>
                  </a:lnTo>
                  <a:close/>
                  <a:moveTo>
                    <a:pt x="303324" y="728861"/>
                  </a:moveTo>
                  <a:lnTo>
                    <a:pt x="316201" y="728914"/>
                  </a:lnTo>
                  <a:lnTo>
                    <a:pt x="309475" y="735033"/>
                  </a:lnTo>
                  <a:lnTo>
                    <a:pt x="309480" y="735037"/>
                  </a:lnTo>
                  <a:lnTo>
                    <a:pt x="295786" y="734979"/>
                  </a:lnTo>
                  <a:close/>
                  <a:moveTo>
                    <a:pt x="280595" y="728773"/>
                  </a:moveTo>
                  <a:lnTo>
                    <a:pt x="293475" y="728825"/>
                  </a:lnTo>
                  <a:lnTo>
                    <a:pt x="286765" y="734945"/>
                  </a:lnTo>
                  <a:lnTo>
                    <a:pt x="273070" y="734887"/>
                  </a:lnTo>
                  <a:close/>
                  <a:moveTo>
                    <a:pt x="256402" y="728670"/>
                  </a:moveTo>
                  <a:lnTo>
                    <a:pt x="269278" y="728724"/>
                  </a:lnTo>
                  <a:lnTo>
                    <a:pt x="262567" y="734842"/>
                  </a:lnTo>
                  <a:lnTo>
                    <a:pt x="248862" y="734784"/>
                  </a:lnTo>
                  <a:close/>
                  <a:moveTo>
                    <a:pt x="236809" y="728583"/>
                  </a:moveTo>
                  <a:lnTo>
                    <a:pt x="249686" y="728637"/>
                  </a:lnTo>
                  <a:lnTo>
                    <a:pt x="249686" y="728641"/>
                  </a:lnTo>
                  <a:lnTo>
                    <a:pt x="242974" y="734760"/>
                  </a:lnTo>
                  <a:lnTo>
                    <a:pt x="229265" y="734701"/>
                  </a:lnTo>
                  <a:close/>
                  <a:moveTo>
                    <a:pt x="217233" y="728500"/>
                  </a:moveTo>
                  <a:lnTo>
                    <a:pt x="217233" y="728505"/>
                  </a:lnTo>
                  <a:lnTo>
                    <a:pt x="230114" y="728559"/>
                  </a:lnTo>
                  <a:lnTo>
                    <a:pt x="223388" y="734677"/>
                  </a:lnTo>
                  <a:lnTo>
                    <a:pt x="209693" y="734619"/>
                  </a:lnTo>
                  <a:close/>
                  <a:moveTo>
                    <a:pt x="2887239" y="727446"/>
                  </a:moveTo>
                  <a:lnTo>
                    <a:pt x="2931882" y="774218"/>
                  </a:lnTo>
                  <a:lnTo>
                    <a:pt x="2842705" y="774218"/>
                  </a:lnTo>
                  <a:close/>
                  <a:moveTo>
                    <a:pt x="2931882" y="677667"/>
                  </a:moveTo>
                  <a:lnTo>
                    <a:pt x="2887239" y="724440"/>
                  </a:lnTo>
                  <a:lnTo>
                    <a:pt x="2842705" y="677667"/>
                  </a:lnTo>
                  <a:close/>
                  <a:moveTo>
                    <a:pt x="2438584" y="629151"/>
                  </a:moveTo>
                  <a:cubicBezTo>
                    <a:pt x="2407370" y="629511"/>
                    <a:pt x="2379459" y="639655"/>
                    <a:pt x="2360495" y="655546"/>
                  </a:cubicBezTo>
                  <a:lnTo>
                    <a:pt x="2360495" y="868532"/>
                  </a:lnTo>
                  <a:lnTo>
                    <a:pt x="2360495" y="1018397"/>
                  </a:lnTo>
                  <a:lnTo>
                    <a:pt x="2438584" y="1018397"/>
                  </a:lnTo>
                  <a:close/>
                  <a:moveTo>
                    <a:pt x="2887239" y="624952"/>
                  </a:moveTo>
                  <a:lnTo>
                    <a:pt x="2928310" y="668027"/>
                  </a:lnTo>
                  <a:lnTo>
                    <a:pt x="2846321" y="668027"/>
                  </a:lnTo>
                  <a:close/>
                  <a:moveTo>
                    <a:pt x="2438590" y="599849"/>
                  </a:moveTo>
                  <a:cubicBezTo>
                    <a:pt x="2406697" y="600415"/>
                    <a:pt x="2379205" y="622000"/>
                    <a:pt x="2365764" y="646768"/>
                  </a:cubicBezTo>
                  <a:cubicBezTo>
                    <a:pt x="2383255" y="630905"/>
                    <a:pt x="2409344" y="620709"/>
                    <a:pt x="2438590" y="620349"/>
                  </a:cubicBezTo>
                  <a:close/>
                  <a:moveTo>
                    <a:pt x="2928314" y="579213"/>
                  </a:moveTo>
                  <a:lnTo>
                    <a:pt x="2887245" y="622191"/>
                  </a:lnTo>
                  <a:lnTo>
                    <a:pt x="2887239" y="622191"/>
                  </a:lnTo>
                  <a:lnTo>
                    <a:pt x="2846321" y="579213"/>
                  </a:lnTo>
                  <a:close/>
                  <a:moveTo>
                    <a:pt x="2562059" y="545691"/>
                  </a:moveTo>
                  <a:cubicBezTo>
                    <a:pt x="2516461" y="545691"/>
                    <a:pt x="2475586" y="545171"/>
                    <a:pt x="2447991" y="568321"/>
                  </a:cubicBezTo>
                  <a:lnTo>
                    <a:pt x="2447991" y="1018403"/>
                  </a:lnTo>
                  <a:lnTo>
                    <a:pt x="2676121" y="1018403"/>
                  </a:lnTo>
                  <a:lnTo>
                    <a:pt x="2676121" y="568321"/>
                  </a:lnTo>
                  <a:cubicBezTo>
                    <a:pt x="2648496" y="545175"/>
                    <a:pt x="2607632" y="545691"/>
                    <a:pt x="2562059" y="545691"/>
                  </a:cubicBezTo>
                  <a:close/>
                  <a:moveTo>
                    <a:pt x="317659" y="536539"/>
                  </a:moveTo>
                  <a:cubicBezTo>
                    <a:pt x="317609" y="548821"/>
                    <a:pt x="317556" y="561107"/>
                    <a:pt x="317507" y="573388"/>
                  </a:cubicBezTo>
                  <a:lnTo>
                    <a:pt x="258151" y="573140"/>
                  </a:lnTo>
                  <a:lnTo>
                    <a:pt x="219742" y="572979"/>
                  </a:lnTo>
                  <a:lnTo>
                    <a:pt x="214016" y="572954"/>
                  </a:lnTo>
                  <a:cubicBezTo>
                    <a:pt x="213816" y="621520"/>
                    <a:pt x="213611" y="670085"/>
                    <a:pt x="213411" y="718635"/>
                  </a:cubicBezTo>
                  <a:lnTo>
                    <a:pt x="205296" y="723973"/>
                  </a:lnTo>
                  <a:lnTo>
                    <a:pt x="185705" y="737132"/>
                  </a:lnTo>
                  <a:cubicBezTo>
                    <a:pt x="186524" y="742807"/>
                    <a:pt x="187333" y="748493"/>
                    <a:pt x="188151" y="754164"/>
                  </a:cubicBezTo>
                  <a:lnTo>
                    <a:pt x="181426" y="754134"/>
                  </a:lnTo>
                  <a:lnTo>
                    <a:pt x="180554" y="754134"/>
                  </a:lnTo>
                  <a:lnTo>
                    <a:pt x="176133" y="754114"/>
                  </a:lnTo>
                  <a:lnTo>
                    <a:pt x="175344" y="754114"/>
                  </a:lnTo>
                  <a:cubicBezTo>
                    <a:pt x="175330" y="757057"/>
                    <a:pt x="175319" y="759980"/>
                    <a:pt x="175310" y="762907"/>
                  </a:cubicBezTo>
                  <a:lnTo>
                    <a:pt x="171060" y="762889"/>
                  </a:lnTo>
                  <a:lnTo>
                    <a:pt x="168554" y="762878"/>
                  </a:lnTo>
                  <a:lnTo>
                    <a:pt x="153875" y="762820"/>
                  </a:lnTo>
                  <a:lnTo>
                    <a:pt x="151683" y="762810"/>
                  </a:lnTo>
                  <a:cubicBezTo>
                    <a:pt x="151653" y="769397"/>
                    <a:pt x="151629" y="775993"/>
                    <a:pt x="151600" y="782580"/>
                  </a:cubicBezTo>
                  <a:lnTo>
                    <a:pt x="138061" y="782521"/>
                  </a:lnTo>
                  <a:lnTo>
                    <a:pt x="111782" y="782414"/>
                  </a:lnTo>
                  <a:lnTo>
                    <a:pt x="107869" y="782399"/>
                  </a:lnTo>
                  <a:cubicBezTo>
                    <a:pt x="107858" y="785030"/>
                    <a:pt x="107849" y="787660"/>
                    <a:pt x="107835" y="790277"/>
                  </a:cubicBezTo>
                  <a:lnTo>
                    <a:pt x="50155" y="790037"/>
                  </a:lnTo>
                  <a:lnTo>
                    <a:pt x="21050" y="789917"/>
                  </a:lnTo>
                  <a:lnTo>
                    <a:pt x="16717" y="789897"/>
                  </a:lnTo>
                  <a:cubicBezTo>
                    <a:pt x="16682" y="798339"/>
                    <a:pt x="16649" y="806782"/>
                    <a:pt x="16610" y="815220"/>
                  </a:cubicBezTo>
                  <a:lnTo>
                    <a:pt x="15991" y="815220"/>
                  </a:lnTo>
                  <a:cubicBezTo>
                    <a:pt x="14928" y="824149"/>
                    <a:pt x="13876" y="833078"/>
                    <a:pt x="12813" y="842009"/>
                  </a:cubicBezTo>
                  <a:lnTo>
                    <a:pt x="9294" y="841994"/>
                  </a:lnTo>
                  <a:lnTo>
                    <a:pt x="6722" y="844527"/>
                  </a:lnTo>
                  <a:lnTo>
                    <a:pt x="4221" y="847006"/>
                  </a:lnTo>
                  <a:cubicBezTo>
                    <a:pt x="4221" y="848205"/>
                    <a:pt x="4211" y="849399"/>
                    <a:pt x="4207" y="850591"/>
                  </a:cubicBezTo>
                  <a:lnTo>
                    <a:pt x="137" y="850577"/>
                  </a:lnTo>
                  <a:cubicBezTo>
                    <a:pt x="94" y="861426"/>
                    <a:pt x="44" y="872270"/>
                    <a:pt x="0" y="883134"/>
                  </a:cubicBezTo>
                  <a:lnTo>
                    <a:pt x="9114" y="885200"/>
                  </a:lnTo>
                  <a:cubicBezTo>
                    <a:pt x="29579" y="915602"/>
                    <a:pt x="50062" y="946007"/>
                    <a:pt x="68709" y="986944"/>
                  </a:cubicBezTo>
                  <a:cubicBezTo>
                    <a:pt x="73573" y="1000027"/>
                    <a:pt x="78949" y="1011062"/>
                    <a:pt x="83466" y="1019436"/>
                  </a:cubicBezTo>
                  <a:lnTo>
                    <a:pt x="780374" y="1019436"/>
                  </a:lnTo>
                  <a:cubicBezTo>
                    <a:pt x="780442" y="1003160"/>
                    <a:pt x="780511" y="986885"/>
                    <a:pt x="780579" y="970609"/>
                  </a:cubicBezTo>
                  <a:lnTo>
                    <a:pt x="763503" y="970535"/>
                  </a:lnTo>
                  <a:cubicBezTo>
                    <a:pt x="763526" y="964753"/>
                    <a:pt x="763551" y="958985"/>
                    <a:pt x="763575" y="953217"/>
                  </a:cubicBezTo>
                  <a:cubicBezTo>
                    <a:pt x="763579" y="953194"/>
                    <a:pt x="763582" y="953172"/>
                    <a:pt x="763586" y="953148"/>
                  </a:cubicBezTo>
                  <a:lnTo>
                    <a:pt x="749003" y="953091"/>
                  </a:lnTo>
                  <a:cubicBezTo>
                    <a:pt x="749012" y="951049"/>
                    <a:pt x="749023" y="948998"/>
                    <a:pt x="749027" y="946942"/>
                  </a:cubicBezTo>
                  <a:lnTo>
                    <a:pt x="728070" y="946854"/>
                  </a:lnTo>
                  <a:lnTo>
                    <a:pt x="725293" y="944072"/>
                  </a:lnTo>
                  <a:lnTo>
                    <a:pt x="719328" y="944048"/>
                  </a:lnTo>
                  <a:cubicBezTo>
                    <a:pt x="719328" y="944906"/>
                    <a:pt x="719318" y="945763"/>
                    <a:pt x="719318" y="946626"/>
                  </a:cubicBezTo>
                  <a:lnTo>
                    <a:pt x="686284" y="946490"/>
                  </a:lnTo>
                  <a:cubicBezTo>
                    <a:pt x="686280" y="947867"/>
                    <a:pt x="686274" y="949261"/>
                    <a:pt x="686265" y="950655"/>
                  </a:cubicBezTo>
                  <a:lnTo>
                    <a:pt x="659411" y="950543"/>
                  </a:lnTo>
                  <a:cubicBezTo>
                    <a:pt x="659407" y="951936"/>
                    <a:pt x="659402" y="953330"/>
                    <a:pt x="659392" y="954722"/>
                  </a:cubicBezTo>
                  <a:lnTo>
                    <a:pt x="598983" y="954469"/>
                  </a:lnTo>
                  <a:lnTo>
                    <a:pt x="591658" y="939075"/>
                  </a:lnTo>
                  <a:cubicBezTo>
                    <a:pt x="591663" y="937346"/>
                    <a:pt x="591672" y="935615"/>
                    <a:pt x="591677" y="933873"/>
                  </a:cubicBezTo>
                  <a:lnTo>
                    <a:pt x="585288" y="933842"/>
                  </a:lnTo>
                  <a:lnTo>
                    <a:pt x="578475" y="933813"/>
                  </a:lnTo>
                  <a:cubicBezTo>
                    <a:pt x="578475" y="932912"/>
                    <a:pt x="578484" y="932011"/>
                    <a:pt x="578484" y="931100"/>
                  </a:cubicBezTo>
                  <a:lnTo>
                    <a:pt x="582017" y="931114"/>
                  </a:lnTo>
                  <a:lnTo>
                    <a:pt x="591984" y="931154"/>
                  </a:lnTo>
                  <a:cubicBezTo>
                    <a:pt x="592004" y="925922"/>
                    <a:pt x="592028" y="920685"/>
                    <a:pt x="592049" y="915452"/>
                  </a:cubicBezTo>
                  <a:lnTo>
                    <a:pt x="577086" y="915388"/>
                  </a:lnTo>
                  <a:lnTo>
                    <a:pt x="576341" y="915388"/>
                  </a:lnTo>
                  <a:cubicBezTo>
                    <a:pt x="576341" y="916022"/>
                    <a:pt x="576341" y="916670"/>
                    <a:pt x="576331" y="917304"/>
                  </a:cubicBezTo>
                  <a:lnTo>
                    <a:pt x="573514" y="917293"/>
                  </a:lnTo>
                  <a:cubicBezTo>
                    <a:pt x="573514" y="916101"/>
                    <a:pt x="573522" y="914887"/>
                    <a:pt x="573528" y="913694"/>
                  </a:cubicBezTo>
                  <a:lnTo>
                    <a:pt x="591473" y="913766"/>
                  </a:lnTo>
                  <a:cubicBezTo>
                    <a:pt x="591473" y="913037"/>
                    <a:pt x="591478" y="910541"/>
                    <a:pt x="591483" y="909810"/>
                  </a:cubicBezTo>
                  <a:lnTo>
                    <a:pt x="573538" y="909738"/>
                  </a:lnTo>
                  <a:cubicBezTo>
                    <a:pt x="573558" y="904827"/>
                    <a:pt x="573576" y="901696"/>
                    <a:pt x="573601" y="896770"/>
                  </a:cubicBezTo>
                  <a:lnTo>
                    <a:pt x="560330" y="896716"/>
                  </a:lnTo>
                  <a:lnTo>
                    <a:pt x="555111" y="896692"/>
                  </a:lnTo>
                  <a:cubicBezTo>
                    <a:pt x="555130" y="892049"/>
                    <a:pt x="555150" y="887406"/>
                    <a:pt x="555169" y="882750"/>
                  </a:cubicBezTo>
                  <a:lnTo>
                    <a:pt x="465460" y="882379"/>
                  </a:lnTo>
                  <a:cubicBezTo>
                    <a:pt x="463993" y="855726"/>
                    <a:pt x="462526" y="829074"/>
                    <a:pt x="461079" y="802407"/>
                  </a:cubicBezTo>
                  <a:lnTo>
                    <a:pt x="518924" y="802646"/>
                  </a:lnTo>
                  <a:cubicBezTo>
                    <a:pt x="518953" y="795655"/>
                    <a:pt x="518983" y="788664"/>
                    <a:pt x="519012" y="781655"/>
                  </a:cubicBezTo>
                  <a:lnTo>
                    <a:pt x="504938" y="781596"/>
                  </a:lnTo>
                  <a:lnTo>
                    <a:pt x="513008" y="766182"/>
                  </a:lnTo>
                  <a:cubicBezTo>
                    <a:pt x="513013" y="764998"/>
                    <a:pt x="513017" y="763820"/>
                    <a:pt x="513022" y="762635"/>
                  </a:cubicBezTo>
                  <a:lnTo>
                    <a:pt x="493138" y="748401"/>
                  </a:lnTo>
                  <a:lnTo>
                    <a:pt x="488299" y="748381"/>
                  </a:lnTo>
                  <a:cubicBezTo>
                    <a:pt x="488313" y="745214"/>
                    <a:pt x="488328" y="742048"/>
                    <a:pt x="488338" y="738886"/>
                  </a:cubicBezTo>
                  <a:lnTo>
                    <a:pt x="483313" y="738866"/>
                  </a:lnTo>
                  <a:cubicBezTo>
                    <a:pt x="483331" y="734141"/>
                    <a:pt x="483352" y="729425"/>
                    <a:pt x="483371" y="724715"/>
                  </a:cubicBezTo>
                  <a:lnTo>
                    <a:pt x="473867" y="724675"/>
                  </a:lnTo>
                  <a:lnTo>
                    <a:pt x="465661" y="724641"/>
                  </a:lnTo>
                  <a:cubicBezTo>
                    <a:pt x="465675" y="720729"/>
                    <a:pt x="465695" y="716818"/>
                    <a:pt x="465709" y="712911"/>
                  </a:cubicBezTo>
                  <a:lnTo>
                    <a:pt x="455845" y="711941"/>
                  </a:lnTo>
                  <a:cubicBezTo>
                    <a:pt x="456020" y="710168"/>
                    <a:pt x="456196" y="708394"/>
                    <a:pt x="457282" y="708317"/>
                  </a:cubicBezTo>
                  <a:cubicBezTo>
                    <a:pt x="458370" y="708239"/>
                    <a:pt x="461390" y="705492"/>
                    <a:pt x="459144" y="704064"/>
                  </a:cubicBezTo>
                  <a:cubicBezTo>
                    <a:pt x="456883" y="702631"/>
                    <a:pt x="453214" y="702280"/>
                    <a:pt x="451692" y="706212"/>
                  </a:cubicBezTo>
                  <a:cubicBezTo>
                    <a:pt x="451692" y="706212"/>
                    <a:pt x="450890" y="706655"/>
                    <a:pt x="450099" y="707118"/>
                  </a:cubicBezTo>
                  <a:lnTo>
                    <a:pt x="440108" y="696879"/>
                  </a:lnTo>
                  <a:lnTo>
                    <a:pt x="424863" y="696815"/>
                  </a:lnTo>
                  <a:cubicBezTo>
                    <a:pt x="424926" y="681791"/>
                    <a:pt x="424989" y="666777"/>
                    <a:pt x="425049" y="651768"/>
                  </a:cubicBezTo>
                  <a:lnTo>
                    <a:pt x="423966" y="651768"/>
                  </a:lnTo>
                  <a:cubicBezTo>
                    <a:pt x="424060" y="629441"/>
                    <a:pt x="424152" y="607128"/>
                    <a:pt x="424244" y="584803"/>
                  </a:cubicBezTo>
                  <a:lnTo>
                    <a:pt x="423328" y="584803"/>
                  </a:lnTo>
                  <a:lnTo>
                    <a:pt x="422865" y="584803"/>
                  </a:lnTo>
                  <a:lnTo>
                    <a:pt x="422792" y="584803"/>
                  </a:lnTo>
                  <a:lnTo>
                    <a:pt x="421954" y="584803"/>
                  </a:lnTo>
                  <a:lnTo>
                    <a:pt x="421490" y="584803"/>
                  </a:lnTo>
                  <a:lnTo>
                    <a:pt x="421418" y="584803"/>
                  </a:lnTo>
                  <a:lnTo>
                    <a:pt x="420584" y="584803"/>
                  </a:lnTo>
                  <a:lnTo>
                    <a:pt x="420121" y="584803"/>
                  </a:lnTo>
                  <a:lnTo>
                    <a:pt x="420049" y="584803"/>
                  </a:lnTo>
                  <a:cubicBezTo>
                    <a:pt x="419955" y="607128"/>
                    <a:pt x="419864" y="629441"/>
                    <a:pt x="419771" y="651768"/>
                  </a:cubicBezTo>
                  <a:lnTo>
                    <a:pt x="418855" y="651768"/>
                  </a:lnTo>
                  <a:lnTo>
                    <a:pt x="418684" y="651768"/>
                  </a:lnTo>
                  <a:cubicBezTo>
                    <a:pt x="418601" y="671687"/>
                    <a:pt x="418518" y="691587"/>
                    <a:pt x="418435" y="711508"/>
                  </a:cubicBezTo>
                  <a:lnTo>
                    <a:pt x="415857" y="711498"/>
                  </a:lnTo>
                  <a:cubicBezTo>
                    <a:pt x="415818" y="721008"/>
                    <a:pt x="415779" y="730532"/>
                    <a:pt x="415740" y="740040"/>
                  </a:cubicBezTo>
                  <a:lnTo>
                    <a:pt x="409034" y="738155"/>
                  </a:lnTo>
                  <a:cubicBezTo>
                    <a:pt x="409171" y="705910"/>
                    <a:pt x="409301" y="673680"/>
                    <a:pt x="409434" y="641435"/>
                  </a:cubicBezTo>
                  <a:lnTo>
                    <a:pt x="408337" y="641435"/>
                  </a:lnTo>
                  <a:cubicBezTo>
                    <a:pt x="408429" y="619108"/>
                    <a:pt x="408523" y="596797"/>
                    <a:pt x="408614" y="574470"/>
                  </a:cubicBezTo>
                  <a:lnTo>
                    <a:pt x="407698" y="574470"/>
                  </a:lnTo>
                  <a:lnTo>
                    <a:pt x="407235" y="574470"/>
                  </a:lnTo>
                  <a:lnTo>
                    <a:pt x="407163" y="574470"/>
                  </a:lnTo>
                  <a:lnTo>
                    <a:pt x="406324" y="574470"/>
                  </a:lnTo>
                  <a:lnTo>
                    <a:pt x="405861" y="574470"/>
                  </a:lnTo>
                  <a:lnTo>
                    <a:pt x="405789" y="574470"/>
                  </a:lnTo>
                  <a:lnTo>
                    <a:pt x="404955" y="574470"/>
                  </a:lnTo>
                  <a:lnTo>
                    <a:pt x="404492" y="574470"/>
                  </a:lnTo>
                  <a:lnTo>
                    <a:pt x="404418" y="574470"/>
                  </a:lnTo>
                  <a:cubicBezTo>
                    <a:pt x="404326" y="596797"/>
                    <a:pt x="404233" y="619108"/>
                    <a:pt x="404141" y="641435"/>
                  </a:cubicBezTo>
                  <a:lnTo>
                    <a:pt x="403239" y="641435"/>
                  </a:lnTo>
                  <a:lnTo>
                    <a:pt x="403059" y="641435"/>
                  </a:lnTo>
                  <a:cubicBezTo>
                    <a:pt x="402927" y="673086"/>
                    <a:pt x="402795" y="704736"/>
                    <a:pt x="402664" y="736376"/>
                  </a:cubicBezTo>
                  <a:lnTo>
                    <a:pt x="397332" y="734877"/>
                  </a:lnTo>
                  <a:cubicBezTo>
                    <a:pt x="397385" y="722127"/>
                    <a:pt x="397439" y="709384"/>
                    <a:pt x="397493" y="696634"/>
                  </a:cubicBezTo>
                  <a:lnTo>
                    <a:pt x="397493" y="696619"/>
                  </a:lnTo>
                  <a:cubicBezTo>
                    <a:pt x="397580" y="675074"/>
                    <a:pt x="397674" y="653527"/>
                    <a:pt x="397760" y="631979"/>
                  </a:cubicBezTo>
                  <a:lnTo>
                    <a:pt x="396679" y="631974"/>
                  </a:lnTo>
                  <a:cubicBezTo>
                    <a:pt x="396772" y="609661"/>
                    <a:pt x="396865" y="587336"/>
                    <a:pt x="396957" y="565009"/>
                  </a:cubicBezTo>
                  <a:lnTo>
                    <a:pt x="396041" y="565009"/>
                  </a:lnTo>
                  <a:lnTo>
                    <a:pt x="395577" y="565009"/>
                  </a:lnTo>
                  <a:lnTo>
                    <a:pt x="395505" y="565009"/>
                  </a:lnTo>
                  <a:lnTo>
                    <a:pt x="394666" y="565009"/>
                  </a:lnTo>
                  <a:lnTo>
                    <a:pt x="394203" y="565009"/>
                  </a:lnTo>
                  <a:lnTo>
                    <a:pt x="394130" y="565009"/>
                  </a:lnTo>
                  <a:lnTo>
                    <a:pt x="393297" y="565009"/>
                  </a:lnTo>
                  <a:lnTo>
                    <a:pt x="392834" y="565009"/>
                  </a:lnTo>
                  <a:lnTo>
                    <a:pt x="392760" y="565009"/>
                  </a:lnTo>
                  <a:cubicBezTo>
                    <a:pt x="392669" y="587336"/>
                    <a:pt x="392575" y="609661"/>
                    <a:pt x="392483" y="631974"/>
                  </a:cubicBezTo>
                  <a:lnTo>
                    <a:pt x="391566" y="631974"/>
                  </a:lnTo>
                  <a:lnTo>
                    <a:pt x="391396" y="631974"/>
                  </a:lnTo>
                  <a:cubicBezTo>
                    <a:pt x="391309" y="653190"/>
                    <a:pt x="391221" y="674395"/>
                    <a:pt x="391133" y="695602"/>
                  </a:cubicBezTo>
                  <a:lnTo>
                    <a:pt x="390972" y="695602"/>
                  </a:lnTo>
                  <a:lnTo>
                    <a:pt x="390972" y="696645"/>
                  </a:lnTo>
                  <a:lnTo>
                    <a:pt x="391129" y="696645"/>
                  </a:lnTo>
                  <a:cubicBezTo>
                    <a:pt x="391079" y="708794"/>
                    <a:pt x="391026" y="720949"/>
                    <a:pt x="390976" y="733099"/>
                  </a:cubicBezTo>
                  <a:lnTo>
                    <a:pt x="383451" y="730975"/>
                  </a:lnTo>
                  <a:cubicBezTo>
                    <a:pt x="383555" y="706255"/>
                    <a:pt x="383657" y="681538"/>
                    <a:pt x="383759" y="656805"/>
                  </a:cubicBezTo>
                  <a:cubicBezTo>
                    <a:pt x="383802" y="646438"/>
                    <a:pt x="383846" y="636066"/>
                    <a:pt x="383891" y="625685"/>
                  </a:cubicBezTo>
                  <a:cubicBezTo>
                    <a:pt x="384013" y="596055"/>
                    <a:pt x="384139" y="566442"/>
                    <a:pt x="384262" y="536813"/>
                  </a:cubicBezTo>
                  <a:lnTo>
                    <a:pt x="371707" y="536759"/>
                  </a:lnTo>
                  <a:lnTo>
                    <a:pt x="355970" y="536695"/>
                  </a:lnTo>
                  <a:lnTo>
                    <a:pt x="345935" y="536657"/>
                  </a:lnTo>
                  <a:lnTo>
                    <a:pt x="342022" y="536642"/>
                  </a:lnTo>
                  <a:lnTo>
                    <a:pt x="330198" y="536593"/>
                  </a:lnTo>
                  <a:lnTo>
                    <a:pt x="320826" y="536553"/>
                  </a:lnTo>
                  <a:close/>
                  <a:moveTo>
                    <a:pt x="2887239" y="531608"/>
                  </a:moveTo>
                  <a:lnTo>
                    <a:pt x="2925015" y="571248"/>
                  </a:lnTo>
                  <a:lnTo>
                    <a:pt x="2849509" y="571248"/>
                  </a:lnTo>
                  <a:close/>
                  <a:moveTo>
                    <a:pt x="2562059" y="502115"/>
                  </a:moveTo>
                  <a:cubicBezTo>
                    <a:pt x="2515456" y="502115"/>
                    <a:pt x="2475074" y="519662"/>
                    <a:pt x="2455526" y="555712"/>
                  </a:cubicBezTo>
                  <a:cubicBezTo>
                    <a:pt x="2481005" y="532592"/>
                    <a:pt x="2519263" y="533050"/>
                    <a:pt x="2562059" y="533050"/>
                  </a:cubicBezTo>
                  <a:cubicBezTo>
                    <a:pt x="2604842" y="533050"/>
                    <a:pt x="2643100" y="532592"/>
                    <a:pt x="2668580" y="555712"/>
                  </a:cubicBezTo>
                  <a:cubicBezTo>
                    <a:pt x="2649017" y="519662"/>
                    <a:pt x="2608658" y="502115"/>
                    <a:pt x="2562059" y="502115"/>
                  </a:cubicBezTo>
                  <a:close/>
                  <a:moveTo>
                    <a:pt x="2925015" y="489482"/>
                  </a:moveTo>
                  <a:lnTo>
                    <a:pt x="2887239" y="528992"/>
                  </a:lnTo>
                  <a:lnTo>
                    <a:pt x="2849509" y="489482"/>
                  </a:lnTo>
                  <a:close/>
                  <a:moveTo>
                    <a:pt x="2887239" y="445458"/>
                  </a:moveTo>
                  <a:lnTo>
                    <a:pt x="2921974" y="481898"/>
                  </a:lnTo>
                  <a:lnTo>
                    <a:pt x="2852555" y="481898"/>
                  </a:lnTo>
                  <a:close/>
                  <a:moveTo>
                    <a:pt x="2921974" y="406690"/>
                  </a:moveTo>
                  <a:lnTo>
                    <a:pt x="2887239" y="443120"/>
                  </a:lnTo>
                  <a:lnTo>
                    <a:pt x="2852555" y="406690"/>
                  </a:lnTo>
                  <a:close/>
                  <a:moveTo>
                    <a:pt x="2887239" y="365252"/>
                  </a:moveTo>
                  <a:lnTo>
                    <a:pt x="2919313" y="398876"/>
                  </a:lnTo>
                  <a:lnTo>
                    <a:pt x="2855293" y="398876"/>
                  </a:lnTo>
                  <a:close/>
                  <a:moveTo>
                    <a:pt x="2919313" y="329612"/>
                  </a:moveTo>
                  <a:lnTo>
                    <a:pt x="2887239" y="363129"/>
                  </a:lnTo>
                  <a:lnTo>
                    <a:pt x="2855293" y="329612"/>
                  </a:lnTo>
                  <a:close/>
                  <a:moveTo>
                    <a:pt x="1329422" y="304992"/>
                  </a:moveTo>
                  <a:cubicBezTo>
                    <a:pt x="1323480" y="311119"/>
                    <a:pt x="1270370" y="414012"/>
                    <a:pt x="1264071" y="426221"/>
                  </a:cubicBezTo>
                  <a:cubicBezTo>
                    <a:pt x="1263683" y="426975"/>
                    <a:pt x="1263657" y="427852"/>
                    <a:pt x="1263984" y="428637"/>
                  </a:cubicBezTo>
                  <a:lnTo>
                    <a:pt x="1268483" y="439267"/>
                  </a:lnTo>
                  <a:cubicBezTo>
                    <a:pt x="1265880" y="440046"/>
                    <a:pt x="1263683" y="441712"/>
                    <a:pt x="1262254" y="443948"/>
                  </a:cubicBezTo>
                  <a:lnTo>
                    <a:pt x="1253463" y="437504"/>
                  </a:lnTo>
                  <a:cubicBezTo>
                    <a:pt x="1252799" y="437022"/>
                    <a:pt x="1251976" y="436836"/>
                    <a:pt x="1251171" y="437011"/>
                  </a:cubicBezTo>
                  <a:lnTo>
                    <a:pt x="1125828" y="464687"/>
                  </a:lnTo>
                  <a:cubicBezTo>
                    <a:pt x="1122206" y="465550"/>
                    <a:pt x="1119257" y="468189"/>
                    <a:pt x="1118126" y="471726"/>
                  </a:cubicBezTo>
                  <a:cubicBezTo>
                    <a:pt x="1118088" y="471844"/>
                    <a:pt x="1118077" y="471902"/>
                    <a:pt x="1118088" y="471887"/>
                  </a:cubicBezTo>
                  <a:cubicBezTo>
                    <a:pt x="1118136" y="471844"/>
                    <a:pt x="1117994" y="471984"/>
                    <a:pt x="1117947" y="472029"/>
                  </a:cubicBezTo>
                  <a:cubicBezTo>
                    <a:pt x="1126227" y="474099"/>
                    <a:pt x="1241925" y="468637"/>
                    <a:pt x="1255655" y="467980"/>
                  </a:cubicBezTo>
                  <a:cubicBezTo>
                    <a:pt x="1256498" y="467942"/>
                    <a:pt x="1257278" y="467526"/>
                    <a:pt x="1257791" y="466850"/>
                  </a:cubicBezTo>
                  <a:lnTo>
                    <a:pt x="1263911" y="458758"/>
                  </a:lnTo>
                  <a:cubicBezTo>
                    <a:pt x="1263351" y="471449"/>
                    <a:pt x="1256415" y="784165"/>
                    <a:pt x="1256415" y="784165"/>
                  </a:cubicBezTo>
                  <a:cubicBezTo>
                    <a:pt x="1252028" y="784050"/>
                    <a:pt x="1247595" y="783981"/>
                    <a:pt x="1243121" y="783981"/>
                  </a:cubicBezTo>
                  <a:cubicBezTo>
                    <a:pt x="1173389" y="783981"/>
                    <a:pt x="1113004" y="798864"/>
                    <a:pt x="1083771" y="815262"/>
                  </a:cubicBezTo>
                  <a:cubicBezTo>
                    <a:pt x="1121884" y="804744"/>
                    <a:pt x="1179114" y="798055"/>
                    <a:pt x="1243121" y="798055"/>
                  </a:cubicBezTo>
                  <a:lnTo>
                    <a:pt x="1256094" y="798152"/>
                  </a:lnTo>
                  <a:cubicBezTo>
                    <a:pt x="1256049" y="800063"/>
                    <a:pt x="1256002" y="801975"/>
                    <a:pt x="1255956" y="803885"/>
                  </a:cubicBezTo>
                  <a:lnTo>
                    <a:pt x="1243121" y="803804"/>
                  </a:lnTo>
                  <a:cubicBezTo>
                    <a:pt x="1174919" y="803804"/>
                    <a:pt x="1113774" y="810468"/>
                    <a:pt x="1072500" y="820995"/>
                  </a:cubicBezTo>
                  <a:lnTo>
                    <a:pt x="1072500" y="1025758"/>
                  </a:lnTo>
                  <a:lnTo>
                    <a:pt x="1413736" y="1025758"/>
                  </a:lnTo>
                  <a:lnTo>
                    <a:pt x="1413736" y="986279"/>
                  </a:lnTo>
                  <a:lnTo>
                    <a:pt x="1423931" y="986279"/>
                  </a:lnTo>
                  <a:lnTo>
                    <a:pt x="1423931" y="1025758"/>
                  </a:lnTo>
                  <a:lnTo>
                    <a:pt x="1502591" y="1025758"/>
                  </a:lnTo>
                  <a:cubicBezTo>
                    <a:pt x="1502558" y="1022981"/>
                    <a:pt x="1502523" y="1020205"/>
                    <a:pt x="1502489" y="1017423"/>
                  </a:cubicBezTo>
                  <a:lnTo>
                    <a:pt x="1505428" y="1017423"/>
                  </a:lnTo>
                  <a:lnTo>
                    <a:pt x="1505428" y="1025758"/>
                  </a:lnTo>
                  <a:lnTo>
                    <a:pt x="1527443" y="1025758"/>
                  </a:lnTo>
                  <a:lnTo>
                    <a:pt x="1527443" y="921681"/>
                  </a:lnTo>
                  <a:cubicBezTo>
                    <a:pt x="1524771" y="919699"/>
                    <a:pt x="1520848" y="918442"/>
                    <a:pt x="1516441" y="918442"/>
                  </a:cubicBezTo>
                  <a:cubicBezTo>
                    <a:pt x="1512037" y="918442"/>
                    <a:pt x="1508119" y="919704"/>
                    <a:pt x="1505432" y="921681"/>
                  </a:cubicBezTo>
                  <a:cubicBezTo>
                    <a:pt x="1505434" y="921692"/>
                    <a:pt x="1505436" y="921701"/>
                    <a:pt x="1505437" y="921712"/>
                  </a:cubicBezTo>
                  <a:lnTo>
                    <a:pt x="1505437" y="1010339"/>
                  </a:lnTo>
                  <a:lnTo>
                    <a:pt x="1502411" y="1010339"/>
                  </a:lnTo>
                  <a:cubicBezTo>
                    <a:pt x="1501027" y="897498"/>
                    <a:pt x="1498108" y="657085"/>
                    <a:pt x="1498108" y="657085"/>
                  </a:cubicBezTo>
                  <a:cubicBezTo>
                    <a:pt x="1498293" y="656919"/>
                    <a:pt x="1498415" y="656715"/>
                    <a:pt x="1498576" y="656525"/>
                  </a:cubicBezTo>
                  <a:lnTo>
                    <a:pt x="1502738" y="659346"/>
                  </a:lnTo>
                  <a:cubicBezTo>
                    <a:pt x="1503109" y="659600"/>
                    <a:pt x="1503571" y="659687"/>
                    <a:pt x="1504010" y="659570"/>
                  </a:cubicBezTo>
                  <a:lnTo>
                    <a:pt x="1572636" y="641755"/>
                  </a:lnTo>
                  <a:cubicBezTo>
                    <a:pt x="1574614" y="641209"/>
                    <a:pt x="1576189" y="639694"/>
                    <a:pt x="1576739" y="637711"/>
                  </a:cubicBezTo>
                  <a:cubicBezTo>
                    <a:pt x="1576760" y="637648"/>
                    <a:pt x="1576769" y="637614"/>
                    <a:pt x="1576760" y="637619"/>
                  </a:cubicBezTo>
                  <a:cubicBezTo>
                    <a:pt x="1576783" y="637595"/>
                    <a:pt x="1576808" y="637571"/>
                    <a:pt x="1576831" y="637547"/>
                  </a:cubicBezTo>
                  <a:cubicBezTo>
                    <a:pt x="1572216" y="636567"/>
                    <a:pt x="1508465" y="641925"/>
                    <a:pt x="1500901" y="642568"/>
                  </a:cubicBezTo>
                  <a:cubicBezTo>
                    <a:pt x="1500432" y="642608"/>
                    <a:pt x="1500013" y="642846"/>
                    <a:pt x="1499741" y="643236"/>
                  </a:cubicBezTo>
                  <a:lnTo>
                    <a:pt x="1496913" y="647274"/>
                  </a:lnTo>
                  <a:cubicBezTo>
                    <a:pt x="1496027" y="646763"/>
                    <a:pt x="1495051" y="646398"/>
                    <a:pt x="1493951" y="646387"/>
                  </a:cubicBezTo>
                  <a:cubicBezTo>
                    <a:pt x="1493279" y="646383"/>
                    <a:pt x="1492660" y="646558"/>
                    <a:pt x="1492049" y="646752"/>
                  </a:cubicBezTo>
                  <a:cubicBezTo>
                    <a:pt x="1492261" y="644739"/>
                    <a:pt x="1492472" y="642726"/>
                    <a:pt x="1492683" y="640712"/>
                  </a:cubicBezTo>
                  <a:cubicBezTo>
                    <a:pt x="1492732" y="640260"/>
                    <a:pt x="1492586" y="639820"/>
                    <a:pt x="1492279" y="639484"/>
                  </a:cubicBezTo>
                  <a:lnTo>
                    <a:pt x="1444201" y="587392"/>
                  </a:lnTo>
                  <a:cubicBezTo>
                    <a:pt x="1442793" y="585907"/>
                    <a:pt x="1440707" y="585234"/>
                    <a:pt x="1438703" y="585678"/>
                  </a:cubicBezTo>
                  <a:cubicBezTo>
                    <a:pt x="1438639" y="585693"/>
                    <a:pt x="1438610" y="585702"/>
                    <a:pt x="1438616" y="585707"/>
                  </a:cubicBezTo>
                  <a:cubicBezTo>
                    <a:pt x="1438596" y="585702"/>
                    <a:pt x="1438533" y="585682"/>
                    <a:pt x="1438509" y="585678"/>
                  </a:cubicBezTo>
                  <a:cubicBezTo>
                    <a:pt x="1439825" y="590203"/>
                    <a:pt x="1474612" y="643879"/>
                    <a:pt x="1478740" y="650241"/>
                  </a:cubicBezTo>
                  <a:cubicBezTo>
                    <a:pt x="1478994" y="650636"/>
                    <a:pt x="1479408" y="650889"/>
                    <a:pt x="1479876" y="650942"/>
                  </a:cubicBezTo>
                  <a:lnTo>
                    <a:pt x="1486621" y="651756"/>
                  </a:lnTo>
                  <a:cubicBezTo>
                    <a:pt x="1487041" y="651810"/>
                    <a:pt x="1487459" y="651687"/>
                    <a:pt x="1487795" y="651430"/>
                  </a:cubicBezTo>
                  <a:lnTo>
                    <a:pt x="1487961" y="651293"/>
                  </a:lnTo>
                  <a:cubicBezTo>
                    <a:pt x="1487870" y="651707"/>
                    <a:pt x="1487703" y="652092"/>
                    <a:pt x="1487698" y="652531"/>
                  </a:cubicBezTo>
                  <a:cubicBezTo>
                    <a:pt x="1487687" y="653675"/>
                    <a:pt x="1488078" y="654699"/>
                    <a:pt x="1488620" y="655624"/>
                  </a:cubicBezTo>
                  <a:cubicBezTo>
                    <a:pt x="1488249" y="655503"/>
                    <a:pt x="1487839" y="655488"/>
                    <a:pt x="1487478" y="655653"/>
                  </a:cubicBezTo>
                  <a:lnTo>
                    <a:pt x="1481245" y="658426"/>
                  </a:lnTo>
                  <a:cubicBezTo>
                    <a:pt x="1480831" y="658610"/>
                    <a:pt x="1480519" y="658957"/>
                    <a:pt x="1480382" y="659390"/>
                  </a:cubicBezTo>
                  <a:cubicBezTo>
                    <a:pt x="1478248" y="666205"/>
                    <a:pt x="1460620" y="722521"/>
                    <a:pt x="1459289" y="727051"/>
                  </a:cubicBezTo>
                  <a:cubicBezTo>
                    <a:pt x="1458709" y="729020"/>
                    <a:pt x="1459167" y="731158"/>
                    <a:pt x="1460551" y="732668"/>
                  </a:cubicBezTo>
                  <a:cubicBezTo>
                    <a:pt x="1460601" y="732722"/>
                    <a:pt x="1460629" y="732742"/>
                    <a:pt x="1460620" y="732731"/>
                  </a:cubicBezTo>
                  <a:cubicBezTo>
                    <a:pt x="1460615" y="732693"/>
                    <a:pt x="1460640" y="732799"/>
                    <a:pt x="1460649" y="732839"/>
                  </a:cubicBezTo>
                  <a:cubicBezTo>
                    <a:pt x="1463048" y="730340"/>
                    <a:pt x="1479340" y="699049"/>
                    <a:pt x="1489215" y="679870"/>
                  </a:cubicBezTo>
                  <a:lnTo>
                    <a:pt x="1484559" y="913273"/>
                  </a:lnTo>
                  <a:cubicBezTo>
                    <a:pt x="1479276" y="910848"/>
                    <a:pt x="1469198" y="908995"/>
                    <a:pt x="1459533" y="908995"/>
                  </a:cubicBezTo>
                  <a:cubicBezTo>
                    <a:pt x="1444995" y="908995"/>
                    <a:pt x="1429843" y="912751"/>
                    <a:pt x="1423897" y="918082"/>
                  </a:cubicBezTo>
                  <a:cubicBezTo>
                    <a:pt x="1431841" y="915261"/>
                    <a:pt x="1446175" y="912523"/>
                    <a:pt x="1459533" y="912523"/>
                  </a:cubicBezTo>
                  <a:cubicBezTo>
                    <a:pt x="1468856" y="912523"/>
                    <a:pt x="1477457" y="913414"/>
                    <a:pt x="1484530" y="914905"/>
                  </a:cubicBezTo>
                  <a:cubicBezTo>
                    <a:pt x="1484523" y="915697"/>
                    <a:pt x="1484517" y="916490"/>
                    <a:pt x="1484510" y="917282"/>
                  </a:cubicBezTo>
                  <a:cubicBezTo>
                    <a:pt x="1477273" y="915992"/>
                    <a:pt x="1468725" y="915236"/>
                    <a:pt x="1459538" y="915236"/>
                  </a:cubicBezTo>
                  <a:cubicBezTo>
                    <a:pt x="1445307" y="915236"/>
                    <a:pt x="1432549" y="917029"/>
                    <a:pt x="1423931" y="919859"/>
                  </a:cubicBezTo>
                  <a:lnTo>
                    <a:pt x="1423931" y="966378"/>
                  </a:lnTo>
                  <a:cubicBezTo>
                    <a:pt x="1432772" y="964887"/>
                    <a:pt x="1445449" y="963651"/>
                    <a:pt x="1459538" y="963651"/>
                  </a:cubicBezTo>
                  <a:cubicBezTo>
                    <a:pt x="1468261" y="963651"/>
                    <a:pt x="1476429" y="964128"/>
                    <a:pt x="1483496" y="964839"/>
                  </a:cubicBezTo>
                  <a:lnTo>
                    <a:pt x="1483468" y="970042"/>
                  </a:lnTo>
                  <a:cubicBezTo>
                    <a:pt x="1476411" y="969414"/>
                    <a:pt x="1468252" y="969053"/>
                    <a:pt x="1459538" y="969053"/>
                  </a:cubicBezTo>
                  <a:cubicBezTo>
                    <a:pt x="1444932" y="969053"/>
                    <a:pt x="1434112" y="969759"/>
                    <a:pt x="1423931" y="971499"/>
                  </a:cubicBezTo>
                  <a:lnTo>
                    <a:pt x="1423931" y="978542"/>
                  </a:lnTo>
                  <a:lnTo>
                    <a:pt x="1413736" y="978542"/>
                  </a:lnTo>
                  <a:lnTo>
                    <a:pt x="1413736" y="821020"/>
                  </a:lnTo>
                  <a:cubicBezTo>
                    <a:pt x="1380926" y="812661"/>
                    <a:pt x="1335617" y="806751"/>
                    <a:pt x="1284230" y="804665"/>
                  </a:cubicBezTo>
                  <a:cubicBezTo>
                    <a:pt x="1284200" y="802786"/>
                    <a:pt x="1284171" y="800908"/>
                    <a:pt x="1284142" y="799029"/>
                  </a:cubicBezTo>
                  <a:cubicBezTo>
                    <a:pt x="1331304" y="801217"/>
                    <a:pt x="1372714" y="807077"/>
                    <a:pt x="1402458" y="815286"/>
                  </a:cubicBezTo>
                  <a:cubicBezTo>
                    <a:pt x="1379099" y="802191"/>
                    <a:pt x="1335889" y="790090"/>
                    <a:pt x="1283950" y="785735"/>
                  </a:cubicBezTo>
                  <a:cubicBezTo>
                    <a:pt x="1282612" y="684602"/>
                    <a:pt x="1281273" y="583469"/>
                    <a:pt x="1279936" y="482336"/>
                  </a:cubicBezTo>
                  <a:lnTo>
                    <a:pt x="1361778" y="566093"/>
                  </a:lnTo>
                  <a:cubicBezTo>
                    <a:pt x="1364415" y="568704"/>
                    <a:pt x="1368217" y="569821"/>
                    <a:pt x="1371822" y="568910"/>
                  </a:cubicBezTo>
                  <a:cubicBezTo>
                    <a:pt x="1371945" y="568881"/>
                    <a:pt x="1372007" y="568861"/>
                    <a:pt x="1371984" y="568856"/>
                  </a:cubicBezTo>
                  <a:cubicBezTo>
                    <a:pt x="1372018" y="568866"/>
                    <a:pt x="1372130" y="568895"/>
                    <a:pt x="1372178" y="568904"/>
                  </a:cubicBezTo>
                  <a:cubicBezTo>
                    <a:pt x="1369567" y="560779"/>
                    <a:pt x="1303845" y="465438"/>
                    <a:pt x="1296043" y="454135"/>
                  </a:cubicBezTo>
                  <a:cubicBezTo>
                    <a:pt x="1295560" y="453438"/>
                    <a:pt x="1294800" y="453000"/>
                    <a:pt x="1293952" y="452917"/>
                  </a:cubicBezTo>
                  <a:lnTo>
                    <a:pt x="1282694" y="451890"/>
                  </a:lnTo>
                  <a:cubicBezTo>
                    <a:pt x="1282796" y="451290"/>
                    <a:pt x="1282889" y="450687"/>
                    <a:pt x="1282894" y="450057"/>
                  </a:cubicBezTo>
                  <a:cubicBezTo>
                    <a:pt x="1282908" y="447880"/>
                    <a:pt x="1282280" y="445853"/>
                    <a:pt x="1281218" y="444119"/>
                  </a:cubicBezTo>
                  <a:lnTo>
                    <a:pt x="1291574" y="439564"/>
                  </a:lnTo>
                  <a:cubicBezTo>
                    <a:pt x="1292329" y="439233"/>
                    <a:pt x="1292900" y="438604"/>
                    <a:pt x="1293148" y="437825"/>
                  </a:cubicBezTo>
                  <a:cubicBezTo>
                    <a:pt x="1297062" y="425504"/>
                    <a:pt x="1329387" y="323673"/>
                    <a:pt x="1331844" y="315474"/>
                  </a:cubicBezTo>
                  <a:cubicBezTo>
                    <a:pt x="1332906" y="311918"/>
                    <a:pt x="1332093" y="308042"/>
                    <a:pt x="1329593" y="305298"/>
                  </a:cubicBezTo>
                  <a:cubicBezTo>
                    <a:pt x="1329509" y="305210"/>
                    <a:pt x="1329466" y="305162"/>
                    <a:pt x="1329470" y="305186"/>
                  </a:cubicBezTo>
                  <a:cubicBezTo>
                    <a:pt x="1329461" y="305152"/>
                    <a:pt x="1329432" y="305035"/>
                    <a:pt x="1329422" y="304992"/>
                  </a:cubicBezTo>
                  <a:close/>
                  <a:moveTo>
                    <a:pt x="2887239" y="291589"/>
                  </a:moveTo>
                  <a:lnTo>
                    <a:pt x="2916657" y="322479"/>
                  </a:lnTo>
                  <a:lnTo>
                    <a:pt x="2857891" y="322479"/>
                  </a:lnTo>
                  <a:close/>
                  <a:moveTo>
                    <a:pt x="2916657" y="258807"/>
                  </a:moveTo>
                  <a:lnTo>
                    <a:pt x="2887239" y="289708"/>
                  </a:lnTo>
                  <a:lnTo>
                    <a:pt x="2857891" y="258807"/>
                  </a:lnTo>
                  <a:close/>
                  <a:moveTo>
                    <a:pt x="2887239" y="223251"/>
                  </a:moveTo>
                  <a:lnTo>
                    <a:pt x="2914337" y="251599"/>
                  </a:lnTo>
                  <a:lnTo>
                    <a:pt x="2860207" y="251599"/>
                  </a:lnTo>
                  <a:close/>
                  <a:moveTo>
                    <a:pt x="2914337" y="193041"/>
                  </a:moveTo>
                  <a:lnTo>
                    <a:pt x="2887239" y="221433"/>
                  </a:lnTo>
                  <a:lnTo>
                    <a:pt x="2860207" y="193041"/>
                  </a:lnTo>
                  <a:close/>
                  <a:moveTo>
                    <a:pt x="2887239" y="158600"/>
                  </a:moveTo>
                  <a:lnTo>
                    <a:pt x="2912169" y="184686"/>
                  </a:lnTo>
                  <a:lnTo>
                    <a:pt x="2862399" y="184686"/>
                  </a:lnTo>
                  <a:close/>
                  <a:moveTo>
                    <a:pt x="2912169" y="130783"/>
                  </a:moveTo>
                  <a:lnTo>
                    <a:pt x="2887239" y="156880"/>
                  </a:lnTo>
                  <a:lnTo>
                    <a:pt x="2862399" y="130783"/>
                  </a:lnTo>
                  <a:close/>
                  <a:moveTo>
                    <a:pt x="2887239" y="97733"/>
                  </a:moveTo>
                  <a:lnTo>
                    <a:pt x="2910209" y="121790"/>
                  </a:lnTo>
                  <a:lnTo>
                    <a:pt x="2864309" y="121790"/>
                  </a:lnTo>
                  <a:lnTo>
                    <a:pt x="2887236" y="97733"/>
                  </a:lnTo>
                  <a:close/>
                  <a:moveTo>
                    <a:pt x="2910209" y="72265"/>
                  </a:moveTo>
                  <a:lnTo>
                    <a:pt x="2887239" y="96204"/>
                  </a:lnTo>
                  <a:lnTo>
                    <a:pt x="2864315" y="72265"/>
                  </a:lnTo>
                  <a:close/>
                  <a:moveTo>
                    <a:pt x="2917929" y="60836"/>
                  </a:moveTo>
                  <a:lnTo>
                    <a:pt x="2856614" y="60836"/>
                  </a:lnTo>
                  <a:lnTo>
                    <a:pt x="2821052" y="1025788"/>
                  </a:lnTo>
                  <a:lnTo>
                    <a:pt x="2953429" y="1025788"/>
                  </a:lnTo>
                  <a:close/>
                  <a:moveTo>
                    <a:pt x="2895617" y="0"/>
                  </a:moveTo>
                  <a:lnTo>
                    <a:pt x="2879008" y="0"/>
                  </a:lnTo>
                  <a:lnTo>
                    <a:pt x="2879008" y="47269"/>
                  </a:lnTo>
                  <a:lnTo>
                    <a:pt x="2848529" y="47269"/>
                  </a:lnTo>
                  <a:lnTo>
                    <a:pt x="2848529" y="56000"/>
                  </a:lnTo>
                  <a:lnTo>
                    <a:pt x="2925951" y="56000"/>
                  </a:lnTo>
                  <a:lnTo>
                    <a:pt x="2925951" y="47269"/>
                  </a:lnTo>
                  <a:lnTo>
                    <a:pt x="2895617" y="47269"/>
                  </a:lnTo>
                  <a:close/>
                </a:path>
              </a:pathLst>
            </a:custGeom>
            <a:solidFill>
              <a:srgbClr val="006CB2"/>
            </a:solidFill>
            <a:ln w="0" cap="flat">
              <a:noFill/>
              <a:prstDash val="solid"/>
              <a:miter/>
            </a:ln>
          </p:spPr>
          <p:txBody>
            <a:bodyPr wrap="square" rtlCol="0" anchor="ctr">
              <a:noAutofit/>
            </a:bodyPr>
            <a:lstStyle/>
            <a:p>
              <a:endParaRPr lang="zh-CN" altLang="en-US"/>
            </a:p>
          </p:txBody>
        </p:sp>
        <p:sp>
          <p:nvSpPr>
            <p:cNvPr id="6" name="任意多边形: 形状 5"/>
            <p:cNvSpPr/>
            <p:nvPr userDrawn="1"/>
          </p:nvSpPr>
          <p:spPr>
            <a:xfrm flipH="1">
              <a:off x="-3" y="6232794"/>
              <a:ext cx="1939940" cy="558631"/>
            </a:xfrm>
            <a:custGeom>
              <a:avLst/>
              <a:gdLst>
                <a:gd name="connsiteX0" fmla="*/ 136174 w 1939940"/>
                <a:gd name="connsiteY0" fmla="*/ 501877 h 558631"/>
                <a:gd name="connsiteX1" fmla="*/ 136437 w 1939940"/>
                <a:gd name="connsiteY1" fmla="*/ 502248 h 558631"/>
                <a:gd name="connsiteX2" fmla="*/ 136437 w 1939940"/>
                <a:gd name="connsiteY2" fmla="*/ 518844 h 558631"/>
                <a:gd name="connsiteX3" fmla="*/ 136174 w 1939940"/>
                <a:gd name="connsiteY3" fmla="*/ 518903 h 558631"/>
                <a:gd name="connsiteX4" fmla="*/ 130526 w 1939940"/>
                <a:gd name="connsiteY4" fmla="*/ 501867 h 558631"/>
                <a:gd name="connsiteX5" fmla="*/ 130526 w 1939940"/>
                <a:gd name="connsiteY5" fmla="*/ 501872 h 558631"/>
                <a:gd name="connsiteX6" fmla="*/ 130526 w 1939940"/>
                <a:gd name="connsiteY6" fmla="*/ 519103 h 558631"/>
                <a:gd name="connsiteX7" fmla="*/ 122051 w 1939940"/>
                <a:gd name="connsiteY7" fmla="*/ 513846 h 558631"/>
                <a:gd name="connsiteX8" fmla="*/ 127196 w 1939940"/>
                <a:gd name="connsiteY8" fmla="*/ 496016 h 558631"/>
                <a:gd name="connsiteX9" fmla="*/ 118395 w 1939940"/>
                <a:gd name="connsiteY9" fmla="*/ 508463 h 558631"/>
                <a:gd name="connsiteX10" fmla="*/ 114939 w 1939940"/>
                <a:gd name="connsiteY10" fmla="*/ 496016 h 558631"/>
                <a:gd name="connsiteX11" fmla="*/ 1680418 w 1939940"/>
                <a:gd name="connsiteY11" fmla="*/ 490336 h 558631"/>
                <a:gd name="connsiteX12" fmla="*/ 1680418 w 1939940"/>
                <a:gd name="connsiteY12" fmla="*/ 518197 h 558631"/>
                <a:gd name="connsiteX13" fmla="*/ 1599614 w 1939940"/>
                <a:gd name="connsiteY13" fmla="*/ 521236 h 558631"/>
                <a:gd name="connsiteX14" fmla="*/ 1599614 w 1939940"/>
                <a:gd name="connsiteY14" fmla="*/ 495008 h 558631"/>
                <a:gd name="connsiteX15" fmla="*/ 118390 w 1939940"/>
                <a:gd name="connsiteY15" fmla="*/ 476730 h 558631"/>
                <a:gd name="connsiteX16" fmla="*/ 127193 w 1939940"/>
                <a:gd name="connsiteY16" fmla="*/ 489177 h 558631"/>
                <a:gd name="connsiteX17" fmla="*/ 114935 w 1939940"/>
                <a:gd name="connsiteY17" fmla="*/ 489177 h 558631"/>
                <a:gd name="connsiteX18" fmla="*/ 118390 w 1939940"/>
                <a:gd name="connsiteY18" fmla="*/ 476730 h 558631"/>
                <a:gd name="connsiteX19" fmla="*/ 793079 w 1939940"/>
                <a:gd name="connsiteY19" fmla="*/ 475888 h 558631"/>
                <a:gd name="connsiteX20" fmla="*/ 793079 w 1939940"/>
                <a:gd name="connsiteY20" fmla="*/ 515151 h 558631"/>
                <a:gd name="connsiteX21" fmla="*/ 725042 w 1939940"/>
                <a:gd name="connsiteY21" fmla="*/ 515133 h 558631"/>
                <a:gd name="connsiteX22" fmla="*/ 725042 w 1939940"/>
                <a:gd name="connsiteY22" fmla="*/ 475888 h 558631"/>
                <a:gd name="connsiteX23" fmla="*/ 759061 w 1939940"/>
                <a:gd name="connsiteY23" fmla="*/ 481889 h 558631"/>
                <a:gd name="connsiteX24" fmla="*/ 793079 w 1939940"/>
                <a:gd name="connsiteY24" fmla="*/ 475888 h 558631"/>
                <a:gd name="connsiteX25" fmla="*/ 136174 w 1939940"/>
                <a:gd name="connsiteY25" fmla="*/ 466300 h 558631"/>
                <a:gd name="connsiteX26" fmla="*/ 136437 w 1939940"/>
                <a:gd name="connsiteY26" fmla="*/ 466358 h 558631"/>
                <a:gd name="connsiteX27" fmla="*/ 136437 w 1939940"/>
                <a:gd name="connsiteY27" fmla="*/ 482956 h 558631"/>
                <a:gd name="connsiteX28" fmla="*/ 136174 w 1939940"/>
                <a:gd name="connsiteY28" fmla="*/ 483326 h 558631"/>
                <a:gd name="connsiteX29" fmla="*/ 130521 w 1939940"/>
                <a:gd name="connsiteY29" fmla="*/ 466095 h 558631"/>
                <a:gd name="connsiteX30" fmla="*/ 130521 w 1939940"/>
                <a:gd name="connsiteY30" fmla="*/ 483336 h 558631"/>
                <a:gd name="connsiteX31" fmla="*/ 122045 w 1939940"/>
                <a:gd name="connsiteY31" fmla="*/ 471347 h 558631"/>
                <a:gd name="connsiteX32" fmla="*/ 130521 w 1939940"/>
                <a:gd name="connsiteY32" fmla="*/ 466095 h 558631"/>
                <a:gd name="connsiteX33" fmla="*/ 1389416 w 1939940"/>
                <a:gd name="connsiteY33" fmla="*/ 449214 h 558631"/>
                <a:gd name="connsiteX34" fmla="*/ 1259631 w 1939940"/>
                <a:gd name="connsiteY34" fmla="*/ 462173 h 558631"/>
                <a:gd name="connsiteX35" fmla="*/ 1259631 w 1939940"/>
                <a:gd name="connsiteY35" fmla="*/ 555659 h 558631"/>
                <a:gd name="connsiteX36" fmla="*/ 1389416 w 1939940"/>
                <a:gd name="connsiteY36" fmla="*/ 555659 h 558631"/>
                <a:gd name="connsiteX37" fmla="*/ 1833938 w 1939940"/>
                <a:gd name="connsiteY37" fmla="*/ 449209 h 558631"/>
                <a:gd name="connsiteX38" fmla="*/ 1428551 w 1939940"/>
                <a:gd name="connsiteY38" fmla="*/ 482239 h 558631"/>
                <a:gd name="connsiteX39" fmla="*/ 1428551 w 1939940"/>
                <a:gd name="connsiteY39" fmla="*/ 482244 h 558631"/>
                <a:gd name="connsiteX40" fmla="*/ 1428551 w 1939940"/>
                <a:gd name="connsiteY40" fmla="*/ 503844 h 558631"/>
                <a:gd name="connsiteX41" fmla="*/ 1560236 w 1939940"/>
                <a:gd name="connsiteY41" fmla="*/ 496781 h 558631"/>
                <a:gd name="connsiteX42" fmla="*/ 1560236 w 1939940"/>
                <a:gd name="connsiteY42" fmla="*/ 522304 h 558631"/>
                <a:gd name="connsiteX43" fmla="*/ 1428551 w 1939940"/>
                <a:gd name="connsiteY43" fmla="*/ 526823 h 558631"/>
                <a:gd name="connsiteX44" fmla="*/ 1428551 w 1939940"/>
                <a:gd name="connsiteY44" fmla="*/ 555664 h 558631"/>
                <a:gd name="connsiteX45" fmla="*/ 1565744 w 1939940"/>
                <a:gd name="connsiteY45" fmla="*/ 555664 h 558631"/>
                <a:gd name="connsiteX46" fmla="*/ 1565744 w 1939940"/>
                <a:gd name="connsiteY46" fmla="*/ 499383 h 558631"/>
                <a:gd name="connsiteX47" fmla="*/ 1595082 w 1939940"/>
                <a:gd name="connsiteY47" fmla="*/ 498418 h 558631"/>
                <a:gd name="connsiteX48" fmla="*/ 1595082 w 1939940"/>
                <a:gd name="connsiteY48" fmla="*/ 555664 h 558631"/>
                <a:gd name="connsiteX49" fmla="*/ 1685342 w 1939940"/>
                <a:gd name="connsiteY49" fmla="*/ 555664 h 558631"/>
                <a:gd name="connsiteX50" fmla="*/ 1685342 w 1939940"/>
                <a:gd name="connsiteY50" fmla="*/ 471546 h 558631"/>
                <a:gd name="connsiteX51" fmla="*/ 1732225 w 1939940"/>
                <a:gd name="connsiteY51" fmla="*/ 468697 h 558631"/>
                <a:gd name="connsiteX52" fmla="*/ 1732225 w 1939940"/>
                <a:gd name="connsiteY52" fmla="*/ 555658 h 558631"/>
                <a:gd name="connsiteX53" fmla="*/ 1939940 w 1939940"/>
                <a:gd name="connsiteY53" fmla="*/ 555658 h 558631"/>
                <a:gd name="connsiteX54" fmla="*/ 1939940 w 1939940"/>
                <a:gd name="connsiteY54" fmla="*/ 526765 h 558631"/>
                <a:gd name="connsiteX55" fmla="*/ 1833938 w 1939940"/>
                <a:gd name="connsiteY55" fmla="*/ 513446 h 558631"/>
                <a:gd name="connsiteX56" fmla="*/ 1737295 w 1939940"/>
                <a:gd name="connsiteY56" fmla="*/ 517656 h 558631"/>
                <a:gd name="connsiteX57" fmla="*/ 1737295 w 1939940"/>
                <a:gd name="connsiteY57" fmla="*/ 488737 h 558631"/>
                <a:gd name="connsiteX58" fmla="*/ 1833938 w 1939940"/>
                <a:gd name="connsiteY58" fmla="*/ 482716 h 558631"/>
                <a:gd name="connsiteX59" fmla="*/ 1939940 w 1939940"/>
                <a:gd name="connsiteY59" fmla="*/ 504604 h 558631"/>
                <a:gd name="connsiteX60" fmla="*/ 1939940 w 1939940"/>
                <a:gd name="connsiteY60" fmla="*/ 482999 h 558631"/>
                <a:gd name="connsiteX61" fmla="*/ 384056 w 1939940"/>
                <a:gd name="connsiteY61" fmla="*/ 407830 h 558631"/>
                <a:gd name="connsiteX62" fmla="*/ 389323 w 1939940"/>
                <a:gd name="connsiteY62" fmla="*/ 415269 h 558631"/>
                <a:gd name="connsiteX63" fmla="*/ 384056 w 1939940"/>
                <a:gd name="connsiteY63" fmla="*/ 418616 h 558631"/>
                <a:gd name="connsiteX64" fmla="*/ 379202 w 1939940"/>
                <a:gd name="connsiteY64" fmla="*/ 407816 h 558631"/>
                <a:gd name="connsiteX65" fmla="*/ 379202 w 1939940"/>
                <a:gd name="connsiteY65" fmla="*/ 418616 h 558631"/>
                <a:gd name="connsiteX66" fmla="*/ 373932 w 1939940"/>
                <a:gd name="connsiteY66" fmla="*/ 415265 h 558631"/>
                <a:gd name="connsiteX67" fmla="*/ 377092 w 1939940"/>
                <a:gd name="connsiteY67" fmla="*/ 410797 h 558631"/>
                <a:gd name="connsiteX68" fmla="*/ 394539 w 1939940"/>
                <a:gd name="connsiteY68" fmla="*/ 402769 h 558631"/>
                <a:gd name="connsiteX69" fmla="*/ 392396 w 1939940"/>
                <a:gd name="connsiteY69" fmla="*/ 410651 h 558631"/>
                <a:gd name="connsiteX70" fmla="*/ 392400 w 1939940"/>
                <a:gd name="connsiteY70" fmla="*/ 410656 h 558631"/>
                <a:gd name="connsiteX71" fmla="*/ 392394 w 1939940"/>
                <a:gd name="connsiteY71" fmla="*/ 410656 h 558631"/>
                <a:gd name="connsiteX72" fmla="*/ 392396 w 1939940"/>
                <a:gd name="connsiteY72" fmla="*/ 410651 h 558631"/>
                <a:gd name="connsiteX73" fmla="*/ 386819 w 1939940"/>
                <a:gd name="connsiteY73" fmla="*/ 402769 h 558631"/>
                <a:gd name="connsiteX74" fmla="*/ 1236871 w 1939940"/>
                <a:gd name="connsiteY74" fmla="*/ 394813 h 558631"/>
                <a:gd name="connsiteX75" fmla="*/ 1040805 w 1939940"/>
                <a:gd name="connsiteY75" fmla="*/ 433659 h 558631"/>
                <a:gd name="connsiteX76" fmla="*/ 1040805 w 1939940"/>
                <a:gd name="connsiteY76" fmla="*/ 555659 h 558631"/>
                <a:gd name="connsiteX77" fmla="*/ 1114201 w 1939940"/>
                <a:gd name="connsiteY77" fmla="*/ 555659 h 558631"/>
                <a:gd name="connsiteX78" fmla="*/ 1126044 w 1939940"/>
                <a:gd name="connsiteY78" fmla="*/ 555659 h 558631"/>
                <a:gd name="connsiteX79" fmla="*/ 1236871 w 1939940"/>
                <a:gd name="connsiteY79" fmla="*/ 555659 h 558631"/>
                <a:gd name="connsiteX80" fmla="*/ 392400 w 1939940"/>
                <a:gd name="connsiteY80" fmla="*/ 389163 h 558631"/>
                <a:gd name="connsiteX81" fmla="*/ 394543 w 1939940"/>
                <a:gd name="connsiteY81" fmla="*/ 397055 h 558631"/>
                <a:gd name="connsiteX82" fmla="*/ 386819 w 1939940"/>
                <a:gd name="connsiteY82" fmla="*/ 397055 h 558631"/>
                <a:gd name="connsiteX83" fmla="*/ 232515 w 1939940"/>
                <a:gd name="connsiteY83" fmla="*/ 383541 h 558631"/>
                <a:gd name="connsiteX84" fmla="*/ 232520 w 1939940"/>
                <a:gd name="connsiteY84" fmla="*/ 383546 h 558631"/>
                <a:gd name="connsiteX85" fmla="*/ 232520 w 1939940"/>
                <a:gd name="connsiteY85" fmla="*/ 401361 h 558631"/>
                <a:gd name="connsiteX86" fmla="*/ 228967 w 1939940"/>
                <a:gd name="connsiteY86" fmla="*/ 400142 h 558631"/>
                <a:gd name="connsiteX87" fmla="*/ 228329 w 1939940"/>
                <a:gd name="connsiteY87" fmla="*/ 399813 h 558631"/>
                <a:gd name="connsiteX88" fmla="*/ 228329 w 1939940"/>
                <a:gd name="connsiteY88" fmla="*/ 389460 h 558631"/>
                <a:gd name="connsiteX89" fmla="*/ 238232 w 1939940"/>
                <a:gd name="connsiteY89" fmla="*/ 383531 h 558631"/>
                <a:gd name="connsiteX90" fmla="*/ 246995 w 1939940"/>
                <a:gd name="connsiteY90" fmla="*/ 395925 h 558631"/>
                <a:gd name="connsiteX91" fmla="*/ 238232 w 1939940"/>
                <a:gd name="connsiteY91" fmla="*/ 401341 h 558631"/>
                <a:gd name="connsiteX92" fmla="*/ 379202 w 1939940"/>
                <a:gd name="connsiteY92" fmla="*/ 381207 h 558631"/>
                <a:gd name="connsiteX93" fmla="*/ 379202 w 1939940"/>
                <a:gd name="connsiteY93" fmla="*/ 392003 h 558631"/>
                <a:gd name="connsiteX94" fmla="*/ 377092 w 1939940"/>
                <a:gd name="connsiteY94" fmla="*/ 389026 h 558631"/>
                <a:gd name="connsiteX95" fmla="*/ 373932 w 1939940"/>
                <a:gd name="connsiteY95" fmla="*/ 384555 h 558631"/>
                <a:gd name="connsiteX96" fmla="*/ 379202 w 1939940"/>
                <a:gd name="connsiteY96" fmla="*/ 381207 h 558631"/>
                <a:gd name="connsiteX97" fmla="*/ 384056 w 1939940"/>
                <a:gd name="connsiteY97" fmla="*/ 381207 h 558631"/>
                <a:gd name="connsiteX98" fmla="*/ 389323 w 1939940"/>
                <a:gd name="connsiteY98" fmla="*/ 384555 h 558631"/>
                <a:gd name="connsiteX99" fmla="*/ 384056 w 1939940"/>
                <a:gd name="connsiteY99" fmla="*/ 391994 h 558631"/>
                <a:gd name="connsiteX100" fmla="*/ 1833938 w 1939940"/>
                <a:gd name="connsiteY100" fmla="*/ 380350 h 558631"/>
                <a:gd name="connsiteX101" fmla="*/ 1428551 w 1939940"/>
                <a:gd name="connsiteY101" fmla="*/ 434838 h 558631"/>
                <a:gd name="connsiteX102" fmla="*/ 1428551 w 1939940"/>
                <a:gd name="connsiteY102" fmla="*/ 456444 h 558631"/>
                <a:gd name="connsiteX103" fmla="*/ 1833938 w 1939940"/>
                <a:gd name="connsiteY103" fmla="*/ 413832 h 558631"/>
                <a:gd name="connsiteX104" fmla="*/ 1939940 w 1939940"/>
                <a:gd name="connsiteY104" fmla="*/ 457180 h 558631"/>
                <a:gd name="connsiteX105" fmla="*/ 1939940 w 1939940"/>
                <a:gd name="connsiteY105" fmla="*/ 435574 h 558631"/>
                <a:gd name="connsiteX106" fmla="*/ 254271 w 1939940"/>
                <a:gd name="connsiteY106" fmla="*/ 377626 h 558631"/>
                <a:gd name="connsiteX107" fmla="*/ 250699 w 1939940"/>
                <a:gd name="connsiteY107" fmla="*/ 390469 h 558631"/>
                <a:gd name="connsiteX108" fmla="*/ 241610 w 1939940"/>
                <a:gd name="connsiteY108" fmla="*/ 377626 h 558631"/>
                <a:gd name="connsiteX109" fmla="*/ 250699 w 1939940"/>
                <a:gd name="connsiteY109" fmla="*/ 357849 h 558631"/>
                <a:gd name="connsiteX110" fmla="*/ 254271 w 1939940"/>
                <a:gd name="connsiteY110" fmla="*/ 370689 h 558631"/>
                <a:gd name="connsiteX111" fmla="*/ 241610 w 1939940"/>
                <a:gd name="connsiteY111" fmla="*/ 370689 h 558631"/>
                <a:gd name="connsiteX112" fmla="*/ 238232 w 1939940"/>
                <a:gd name="connsiteY112" fmla="*/ 346980 h 558631"/>
                <a:gd name="connsiteX113" fmla="*/ 246995 w 1939940"/>
                <a:gd name="connsiteY113" fmla="*/ 352397 h 558631"/>
                <a:gd name="connsiteX114" fmla="*/ 238232 w 1939940"/>
                <a:gd name="connsiteY114" fmla="*/ 364789 h 558631"/>
                <a:gd name="connsiteX115" fmla="*/ 238232 w 1939940"/>
                <a:gd name="connsiteY115" fmla="*/ 364786 h 558631"/>
                <a:gd name="connsiteX116" fmla="*/ 232520 w 1939940"/>
                <a:gd name="connsiteY116" fmla="*/ 346960 h 558631"/>
                <a:gd name="connsiteX117" fmla="*/ 232520 w 1939940"/>
                <a:gd name="connsiteY117" fmla="*/ 364775 h 558631"/>
                <a:gd name="connsiteX118" fmla="*/ 228333 w 1939940"/>
                <a:gd name="connsiteY118" fmla="*/ 358857 h 558631"/>
                <a:gd name="connsiteX119" fmla="*/ 228333 w 1939940"/>
                <a:gd name="connsiteY119" fmla="*/ 348510 h 558631"/>
                <a:gd name="connsiteX120" fmla="*/ 228973 w 1939940"/>
                <a:gd name="connsiteY120" fmla="*/ 348178 h 558631"/>
                <a:gd name="connsiteX121" fmla="*/ 228967 w 1939940"/>
                <a:gd name="connsiteY121" fmla="*/ 348178 h 558631"/>
                <a:gd name="connsiteX122" fmla="*/ 232520 w 1939940"/>
                <a:gd name="connsiteY122" fmla="*/ 346960 h 558631"/>
                <a:gd name="connsiteX123" fmla="*/ 1833938 w 1939940"/>
                <a:gd name="connsiteY123" fmla="*/ 338917 h 558631"/>
                <a:gd name="connsiteX124" fmla="*/ 1428551 w 1939940"/>
                <a:gd name="connsiteY124" fmla="*/ 407801 h 558631"/>
                <a:gd name="connsiteX125" fmla="*/ 1428551 w 1939940"/>
                <a:gd name="connsiteY125" fmla="*/ 429411 h 558631"/>
                <a:gd name="connsiteX126" fmla="*/ 1833938 w 1939940"/>
                <a:gd name="connsiteY126" fmla="*/ 372429 h 558631"/>
                <a:gd name="connsiteX127" fmla="*/ 1939940 w 1939940"/>
                <a:gd name="connsiteY127" fmla="*/ 429411 h 558631"/>
                <a:gd name="connsiteX128" fmla="*/ 1939940 w 1939940"/>
                <a:gd name="connsiteY128" fmla="*/ 407801 h 558631"/>
                <a:gd name="connsiteX129" fmla="*/ 1428551 w 1939940"/>
                <a:gd name="connsiteY129" fmla="*/ 270797 h 558631"/>
                <a:gd name="connsiteX130" fmla="*/ 1428551 w 1939940"/>
                <a:gd name="connsiteY130" fmla="*/ 403709 h 558631"/>
                <a:gd name="connsiteX131" fmla="*/ 1560576 w 1939940"/>
                <a:gd name="connsiteY131" fmla="*/ 380350 h 558631"/>
                <a:gd name="connsiteX132" fmla="*/ 1560576 w 1939940"/>
                <a:gd name="connsiteY132" fmla="*/ 317964 h 558631"/>
                <a:gd name="connsiteX133" fmla="*/ 1253782 w 1939940"/>
                <a:gd name="connsiteY133" fmla="*/ 258930 h 558631"/>
                <a:gd name="connsiteX134" fmla="*/ 1015267 w 1939940"/>
                <a:gd name="connsiteY134" fmla="*/ 326006 h 558631"/>
                <a:gd name="connsiteX135" fmla="*/ 1015267 w 1939940"/>
                <a:gd name="connsiteY135" fmla="*/ 377889 h 558631"/>
                <a:gd name="connsiteX136" fmla="*/ 927933 w 1939940"/>
                <a:gd name="connsiteY136" fmla="*/ 397346 h 558631"/>
                <a:gd name="connsiteX137" fmla="*/ 927933 w 1939940"/>
                <a:gd name="connsiteY137" fmla="*/ 555658 h 558631"/>
                <a:gd name="connsiteX138" fmla="*/ 1031789 w 1939940"/>
                <a:gd name="connsiteY138" fmla="*/ 555658 h 558631"/>
                <a:gd name="connsiteX139" fmla="*/ 1031789 w 1939940"/>
                <a:gd name="connsiteY139" fmla="*/ 340060 h 558631"/>
                <a:gd name="connsiteX140" fmla="*/ 1242281 w 1939940"/>
                <a:gd name="connsiteY140" fmla="*/ 279527 h 558631"/>
                <a:gd name="connsiteX141" fmla="*/ 1242281 w 1939940"/>
                <a:gd name="connsiteY141" fmla="*/ 555658 h 558631"/>
                <a:gd name="connsiteX142" fmla="*/ 1253782 w 1939940"/>
                <a:gd name="connsiteY142" fmla="*/ 555658 h 558631"/>
                <a:gd name="connsiteX143" fmla="*/ 1253782 w 1939940"/>
                <a:gd name="connsiteY143" fmla="*/ 276209 h 558631"/>
                <a:gd name="connsiteX144" fmla="*/ 1253782 w 1939940"/>
                <a:gd name="connsiteY144" fmla="*/ 269560 h 558631"/>
                <a:gd name="connsiteX145" fmla="*/ 1259631 w 1939940"/>
                <a:gd name="connsiteY145" fmla="*/ 258930 h 558631"/>
                <a:gd name="connsiteX146" fmla="*/ 1259631 w 1939940"/>
                <a:gd name="connsiteY146" fmla="*/ 320258 h 558631"/>
                <a:gd name="connsiteX147" fmla="*/ 1395118 w 1939940"/>
                <a:gd name="connsiteY147" fmla="*/ 288101 h 558631"/>
                <a:gd name="connsiteX148" fmla="*/ 1395118 w 1939940"/>
                <a:gd name="connsiteY148" fmla="*/ 555658 h 558631"/>
                <a:gd name="connsiteX149" fmla="*/ 1423921 w 1939940"/>
                <a:gd name="connsiteY149" fmla="*/ 555658 h 558631"/>
                <a:gd name="connsiteX150" fmla="*/ 1423921 w 1939940"/>
                <a:gd name="connsiteY150" fmla="*/ 281277 h 558631"/>
                <a:gd name="connsiteX151" fmla="*/ 1423921 w 1939940"/>
                <a:gd name="connsiteY151" fmla="*/ 270796 h 558631"/>
                <a:gd name="connsiteX152" fmla="*/ 1423921 w 1939940"/>
                <a:gd name="connsiteY152" fmla="*/ 270656 h 558631"/>
                <a:gd name="connsiteX153" fmla="*/ 1420411 w 1939940"/>
                <a:gd name="connsiteY153" fmla="*/ 271562 h 558631"/>
                <a:gd name="connsiteX154" fmla="*/ 1355446 w 1939940"/>
                <a:gd name="connsiteY154" fmla="*/ 284847 h 558631"/>
                <a:gd name="connsiteX155" fmla="*/ 145984 w 1939940"/>
                <a:gd name="connsiteY155" fmla="*/ 253884 h 558631"/>
                <a:gd name="connsiteX156" fmla="*/ 147920 w 1939940"/>
                <a:gd name="connsiteY156" fmla="*/ 256617 h 558631"/>
                <a:gd name="connsiteX157" fmla="*/ 147920 w 1939940"/>
                <a:gd name="connsiteY157" fmla="*/ 261741 h 558631"/>
                <a:gd name="connsiteX158" fmla="*/ 147300 w 1939940"/>
                <a:gd name="connsiteY158" fmla="*/ 262054 h 558631"/>
                <a:gd name="connsiteX159" fmla="*/ 147300 w 1939940"/>
                <a:gd name="connsiteY159" fmla="*/ 262049 h 558631"/>
                <a:gd name="connsiteX160" fmla="*/ 145984 w 1939940"/>
                <a:gd name="connsiteY160" fmla="*/ 262565 h 558631"/>
                <a:gd name="connsiteX161" fmla="*/ 141390 w 1939940"/>
                <a:gd name="connsiteY161" fmla="*/ 253873 h 558631"/>
                <a:gd name="connsiteX162" fmla="*/ 141390 w 1939940"/>
                <a:gd name="connsiteY162" fmla="*/ 253878 h 558631"/>
                <a:gd name="connsiteX163" fmla="*/ 141390 w 1939940"/>
                <a:gd name="connsiteY163" fmla="*/ 262541 h 558631"/>
                <a:gd name="connsiteX164" fmla="*/ 137172 w 1939940"/>
                <a:gd name="connsiteY164" fmla="*/ 259827 h 558631"/>
                <a:gd name="connsiteX165" fmla="*/ 225249 w 1939940"/>
                <a:gd name="connsiteY165" fmla="*/ 252953 h 558631"/>
                <a:gd name="connsiteX166" fmla="*/ 225249 w 1939940"/>
                <a:gd name="connsiteY166" fmla="*/ 261624 h 558631"/>
                <a:gd name="connsiteX167" fmla="*/ 221034 w 1939940"/>
                <a:gd name="connsiteY167" fmla="*/ 258911 h 558631"/>
                <a:gd name="connsiteX168" fmla="*/ 229835 w 1939940"/>
                <a:gd name="connsiteY168" fmla="*/ 252953 h 558631"/>
                <a:gd name="connsiteX169" fmla="*/ 234058 w 1939940"/>
                <a:gd name="connsiteY169" fmla="*/ 258917 h 558631"/>
                <a:gd name="connsiteX170" fmla="*/ 234060 w 1939940"/>
                <a:gd name="connsiteY170" fmla="*/ 258916 h 558631"/>
                <a:gd name="connsiteX171" fmla="*/ 234060 w 1939940"/>
                <a:gd name="connsiteY171" fmla="*/ 258921 h 558631"/>
                <a:gd name="connsiteX172" fmla="*/ 234058 w 1939940"/>
                <a:gd name="connsiteY172" fmla="*/ 258917 h 558631"/>
                <a:gd name="connsiteX173" fmla="*/ 229835 w 1939940"/>
                <a:gd name="connsiteY173" fmla="*/ 261629 h 558631"/>
                <a:gd name="connsiteX174" fmla="*/ 138816 w 1939940"/>
                <a:gd name="connsiteY174" fmla="*/ 249080 h 558631"/>
                <a:gd name="connsiteX175" fmla="*/ 134303 w 1939940"/>
                <a:gd name="connsiteY175" fmla="*/ 255461 h 558631"/>
                <a:gd name="connsiteX176" fmla="*/ 132587 w 1939940"/>
                <a:gd name="connsiteY176" fmla="*/ 249080 h 558631"/>
                <a:gd name="connsiteX177" fmla="*/ 238651 w 1939940"/>
                <a:gd name="connsiteY177" fmla="*/ 248164 h 558631"/>
                <a:gd name="connsiteX178" fmla="*/ 236937 w 1939940"/>
                <a:gd name="connsiteY178" fmla="*/ 254556 h 558631"/>
                <a:gd name="connsiteX179" fmla="*/ 232418 w 1939940"/>
                <a:gd name="connsiteY179" fmla="*/ 248164 h 558631"/>
                <a:gd name="connsiteX180" fmla="*/ 222671 w 1939940"/>
                <a:gd name="connsiteY180" fmla="*/ 248159 h 558631"/>
                <a:gd name="connsiteX181" fmla="*/ 218957 w 1939940"/>
                <a:gd name="connsiteY181" fmla="*/ 253406 h 558631"/>
                <a:gd name="connsiteX182" fmla="*/ 218387 w 1939940"/>
                <a:gd name="connsiteY182" fmla="*/ 248159 h 558631"/>
                <a:gd name="connsiteX183" fmla="*/ 218957 w 1939940"/>
                <a:gd name="connsiteY183" fmla="*/ 237568 h 558631"/>
                <a:gd name="connsiteX184" fmla="*/ 222671 w 1939940"/>
                <a:gd name="connsiteY184" fmla="*/ 242815 h 558631"/>
                <a:gd name="connsiteX185" fmla="*/ 218387 w 1939940"/>
                <a:gd name="connsiteY185" fmla="*/ 242815 h 558631"/>
                <a:gd name="connsiteX186" fmla="*/ 218957 w 1939940"/>
                <a:gd name="connsiteY186" fmla="*/ 237568 h 558631"/>
                <a:gd name="connsiteX187" fmla="*/ 134298 w 1939940"/>
                <a:gd name="connsiteY187" fmla="*/ 237349 h 558631"/>
                <a:gd name="connsiteX188" fmla="*/ 138811 w 1939940"/>
                <a:gd name="connsiteY188" fmla="*/ 243736 h 558631"/>
                <a:gd name="connsiteX189" fmla="*/ 132581 w 1939940"/>
                <a:gd name="connsiteY189" fmla="*/ 243736 h 558631"/>
                <a:gd name="connsiteX190" fmla="*/ 134298 w 1939940"/>
                <a:gd name="connsiteY190" fmla="*/ 237349 h 558631"/>
                <a:gd name="connsiteX191" fmla="*/ 236937 w 1939940"/>
                <a:gd name="connsiteY191" fmla="*/ 236429 h 558631"/>
                <a:gd name="connsiteX192" fmla="*/ 238651 w 1939940"/>
                <a:gd name="connsiteY192" fmla="*/ 242820 h 558631"/>
                <a:gd name="connsiteX193" fmla="*/ 232418 w 1939940"/>
                <a:gd name="connsiteY193" fmla="*/ 242820 h 558631"/>
                <a:gd name="connsiteX194" fmla="*/ 141390 w 1939940"/>
                <a:gd name="connsiteY194" fmla="*/ 230275 h 558631"/>
                <a:gd name="connsiteX195" fmla="*/ 141390 w 1939940"/>
                <a:gd name="connsiteY195" fmla="*/ 238937 h 558631"/>
                <a:gd name="connsiteX196" fmla="*/ 137172 w 1939940"/>
                <a:gd name="connsiteY196" fmla="*/ 232984 h 558631"/>
                <a:gd name="connsiteX197" fmla="*/ 141390 w 1939940"/>
                <a:gd name="connsiteY197" fmla="*/ 230275 h 558631"/>
                <a:gd name="connsiteX198" fmla="*/ 145984 w 1939940"/>
                <a:gd name="connsiteY198" fmla="*/ 230252 h 558631"/>
                <a:gd name="connsiteX199" fmla="*/ 147300 w 1939940"/>
                <a:gd name="connsiteY199" fmla="*/ 230768 h 558631"/>
                <a:gd name="connsiteX200" fmla="*/ 147920 w 1939940"/>
                <a:gd name="connsiteY200" fmla="*/ 231080 h 558631"/>
                <a:gd name="connsiteX201" fmla="*/ 147920 w 1939940"/>
                <a:gd name="connsiteY201" fmla="*/ 236204 h 558631"/>
                <a:gd name="connsiteX202" fmla="*/ 145984 w 1939940"/>
                <a:gd name="connsiteY202" fmla="*/ 238933 h 558631"/>
                <a:gd name="connsiteX203" fmla="*/ 225249 w 1939940"/>
                <a:gd name="connsiteY203" fmla="*/ 229355 h 558631"/>
                <a:gd name="connsiteX204" fmla="*/ 225249 w 1939940"/>
                <a:gd name="connsiteY204" fmla="*/ 238026 h 558631"/>
                <a:gd name="connsiteX205" fmla="*/ 221034 w 1939940"/>
                <a:gd name="connsiteY205" fmla="*/ 232063 h 558631"/>
                <a:gd name="connsiteX206" fmla="*/ 225249 w 1939940"/>
                <a:gd name="connsiteY206" fmla="*/ 229355 h 558631"/>
                <a:gd name="connsiteX207" fmla="*/ 229835 w 1939940"/>
                <a:gd name="connsiteY207" fmla="*/ 229355 h 558631"/>
                <a:gd name="connsiteX208" fmla="*/ 234060 w 1939940"/>
                <a:gd name="connsiteY208" fmla="*/ 232069 h 558631"/>
                <a:gd name="connsiteX209" fmla="*/ 229835 w 1939940"/>
                <a:gd name="connsiteY209" fmla="*/ 238036 h 558631"/>
                <a:gd name="connsiteX210" fmla="*/ 229835 w 1939940"/>
                <a:gd name="connsiteY210" fmla="*/ 238031 h 558631"/>
                <a:gd name="connsiteX211" fmla="*/ 129842 w 1939940"/>
                <a:gd name="connsiteY211" fmla="*/ 166043 h 558631"/>
                <a:gd name="connsiteX212" fmla="*/ 136437 w 1939940"/>
                <a:gd name="connsiteY212" fmla="*/ 175368 h 558631"/>
                <a:gd name="connsiteX213" fmla="*/ 136437 w 1939940"/>
                <a:gd name="connsiteY213" fmla="*/ 180517 h 558631"/>
                <a:gd name="connsiteX214" fmla="*/ 135614 w 1939940"/>
                <a:gd name="connsiteY214" fmla="*/ 181131 h 558631"/>
                <a:gd name="connsiteX215" fmla="*/ 135614 w 1939940"/>
                <a:gd name="connsiteY215" fmla="*/ 181126 h 558631"/>
                <a:gd name="connsiteX216" fmla="*/ 129842 w 1939940"/>
                <a:gd name="connsiteY216" fmla="*/ 183840 h 558631"/>
                <a:gd name="connsiteX217" fmla="*/ 124131 w 1939940"/>
                <a:gd name="connsiteY217" fmla="*/ 166038 h 558631"/>
                <a:gd name="connsiteX218" fmla="*/ 124131 w 1939940"/>
                <a:gd name="connsiteY218" fmla="*/ 183840 h 558631"/>
                <a:gd name="connsiteX219" fmla="*/ 115369 w 1939940"/>
                <a:gd name="connsiteY219" fmla="*/ 178423 h 558631"/>
                <a:gd name="connsiteX220" fmla="*/ 120744 w 1939940"/>
                <a:gd name="connsiteY220" fmla="*/ 160125 h 558631"/>
                <a:gd name="connsiteX221" fmla="*/ 111660 w 1939940"/>
                <a:gd name="connsiteY221" fmla="*/ 172966 h 558631"/>
                <a:gd name="connsiteX222" fmla="*/ 108092 w 1939940"/>
                <a:gd name="connsiteY222" fmla="*/ 160125 h 558631"/>
                <a:gd name="connsiteX223" fmla="*/ 136437 w 1939940"/>
                <a:gd name="connsiteY223" fmla="*/ 160125 h 558631"/>
                <a:gd name="connsiteX224" fmla="*/ 136437 w 1939940"/>
                <a:gd name="connsiteY224" fmla="*/ 164675 h 558631"/>
                <a:gd name="connsiteX225" fmla="*/ 133221 w 1939940"/>
                <a:gd name="connsiteY225" fmla="*/ 160125 h 558631"/>
                <a:gd name="connsiteX226" fmla="*/ 136442 w 1939940"/>
                <a:gd name="connsiteY226" fmla="*/ 148633 h 558631"/>
                <a:gd name="connsiteX227" fmla="*/ 136442 w 1939940"/>
                <a:gd name="connsiteY227" fmla="*/ 153188 h 558631"/>
                <a:gd name="connsiteX228" fmla="*/ 133221 w 1939940"/>
                <a:gd name="connsiteY228" fmla="*/ 153188 h 558631"/>
                <a:gd name="connsiteX229" fmla="*/ 111660 w 1939940"/>
                <a:gd name="connsiteY229" fmla="*/ 140346 h 558631"/>
                <a:gd name="connsiteX230" fmla="*/ 120744 w 1939940"/>
                <a:gd name="connsiteY230" fmla="*/ 153188 h 558631"/>
                <a:gd name="connsiteX231" fmla="*/ 108092 w 1939940"/>
                <a:gd name="connsiteY231" fmla="*/ 153188 h 558631"/>
                <a:gd name="connsiteX232" fmla="*/ 111660 w 1939940"/>
                <a:gd name="connsiteY232" fmla="*/ 140346 h 558631"/>
                <a:gd name="connsiteX233" fmla="*/ 129842 w 1939940"/>
                <a:gd name="connsiteY233" fmla="*/ 129477 h 558631"/>
                <a:gd name="connsiteX234" fmla="*/ 135614 w 1939940"/>
                <a:gd name="connsiteY234" fmla="*/ 132192 h 558631"/>
                <a:gd name="connsiteX235" fmla="*/ 136437 w 1939940"/>
                <a:gd name="connsiteY235" fmla="*/ 132806 h 558631"/>
                <a:gd name="connsiteX236" fmla="*/ 136437 w 1939940"/>
                <a:gd name="connsiteY236" fmla="*/ 137949 h 558631"/>
                <a:gd name="connsiteX237" fmla="*/ 129842 w 1939940"/>
                <a:gd name="connsiteY237" fmla="*/ 147273 h 558631"/>
                <a:gd name="connsiteX238" fmla="*/ 129842 w 1939940"/>
                <a:gd name="connsiteY238" fmla="*/ 147269 h 558631"/>
                <a:gd name="connsiteX239" fmla="*/ 124131 w 1939940"/>
                <a:gd name="connsiteY239" fmla="*/ 129473 h 558631"/>
                <a:gd name="connsiteX240" fmla="*/ 124131 w 1939940"/>
                <a:gd name="connsiteY240" fmla="*/ 147278 h 558631"/>
                <a:gd name="connsiteX241" fmla="*/ 115369 w 1939940"/>
                <a:gd name="connsiteY241" fmla="*/ 134891 h 558631"/>
                <a:gd name="connsiteX242" fmla="*/ 124131 w 1939940"/>
                <a:gd name="connsiteY242" fmla="*/ 129473 h 558631"/>
                <a:gd name="connsiteX243" fmla="*/ 786987 w 1939940"/>
                <a:gd name="connsiteY243" fmla="*/ 109474 h 558631"/>
                <a:gd name="connsiteX244" fmla="*/ 796539 w 1939940"/>
                <a:gd name="connsiteY244" fmla="*/ 119042 h 558631"/>
                <a:gd name="connsiteX245" fmla="*/ 796539 w 1939940"/>
                <a:gd name="connsiteY245" fmla="*/ 174813 h 558631"/>
                <a:gd name="connsiteX246" fmla="*/ 786987 w 1939940"/>
                <a:gd name="connsiteY246" fmla="*/ 184381 h 558631"/>
                <a:gd name="connsiteX247" fmla="*/ 731185 w 1939940"/>
                <a:gd name="connsiteY247" fmla="*/ 184381 h 558631"/>
                <a:gd name="connsiteX248" fmla="*/ 721582 w 1939940"/>
                <a:gd name="connsiteY248" fmla="*/ 174813 h 558631"/>
                <a:gd name="connsiteX249" fmla="*/ 721582 w 1939940"/>
                <a:gd name="connsiteY249" fmla="*/ 119042 h 558631"/>
                <a:gd name="connsiteX250" fmla="*/ 731185 w 1939940"/>
                <a:gd name="connsiteY250" fmla="*/ 109474 h 558631"/>
                <a:gd name="connsiteX251" fmla="*/ 741126 w 1939940"/>
                <a:gd name="connsiteY251" fmla="*/ 63735 h 558631"/>
                <a:gd name="connsiteX252" fmla="*/ 748291 w 1939940"/>
                <a:gd name="connsiteY252" fmla="*/ 70931 h 558631"/>
                <a:gd name="connsiteX253" fmla="*/ 748291 w 1939940"/>
                <a:gd name="connsiteY253" fmla="*/ 95080 h 558631"/>
                <a:gd name="connsiteX254" fmla="*/ 731185 w 1939940"/>
                <a:gd name="connsiteY254" fmla="*/ 95080 h 558631"/>
                <a:gd name="connsiteX255" fmla="*/ 707206 w 1939940"/>
                <a:gd name="connsiteY255" fmla="*/ 119042 h 558631"/>
                <a:gd name="connsiteX256" fmla="*/ 707206 w 1939940"/>
                <a:gd name="connsiteY256" fmla="*/ 174813 h 558631"/>
                <a:gd name="connsiteX257" fmla="*/ 731185 w 1939940"/>
                <a:gd name="connsiteY257" fmla="*/ 198776 h 558631"/>
                <a:gd name="connsiteX258" fmla="*/ 748291 w 1939940"/>
                <a:gd name="connsiteY258" fmla="*/ 198776 h 558631"/>
                <a:gd name="connsiteX259" fmla="*/ 748291 w 1939940"/>
                <a:gd name="connsiteY259" fmla="*/ 229335 h 558631"/>
                <a:gd name="connsiteX260" fmla="*/ 732743 w 1939940"/>
                <a:gd name="connsiteY260" fmla="*/ 229335 h 558631"/>
                <a:gd name="connsiteX261" fmla="*/ 721535 w 1939940"/>
                <a:gd name="connsiteY261" fmla="*/ 240550 h 558631"/>
                <a:gd name="connsiteX262" fmla="*/ 732743 w 1939940"/>
                <a:gd name="connsiteY262" fmla="*/ 251764 h 558631"/>
                <a:gd name="connsiteX263" fmla="*/ 739079 w 1939940"/>
                <a:gd name="connsiteY263" fmla="*/ 251764 h 558631"/>
                <a:gd name="connsiteX264" fmla="*/ 739079 w 1939940"/>
                <a:gd name="connsiteY264" fmla="*/ 268395 h 558631"/>
                <a:gd name="connsiteX265" fmla="*/ 651257 w 1939940"/>
                <a:gd name="connsiteY265" fmla="*/ 374134 h 558631"/>
                <a:gd name="connsiteX266" fmla="*/ 700139 w 1939940"/>
                <a:gd name="connsiteY266" fmla="*/ 464230 h 558631"/>
                <a:gd name="connsiteX267" fmla="*/ 700139 w 1939940"/>
                <a:gd name="connsiteY267" fmla="*/ 515128 h 558631"/>
                <a:gd name="connsiteX268" fmla="*/ 569273 w 1939940"/>
                <a:gd name="connsiteY268" fmla="*/ 515099 h 558631"/>
                <a:gd name="connsiteX269" fmla="*/ 569273 w 1939940"/>
                <a:gd name="connsiteY269" fmla="*/ 205348 h 558631"/>
                <a:gd name="connsiteX270" fmla="*/ 531380 w 1939940"/>
                <a:gd name="connsiteY270" fmla="*/ 149465 h 558631"/>
                <a:gd name="connsiteX271" fmla="*/ 531380 w 1939940"/>
                <a:gd name="connsiteY271" fmla="*/ 133580 h 558631"/>
                <a:gd name="connsiteX272" fmla="*/ 520292 w 1939940"/>
                <a:gd name="connsiteY272" fmla="*/ 114672 h 558631"/>
                <a:gd name="connsiteX273" fmla="*/ 520230 w 1939940"/>
                <a:gd name="connsiteY273" fmla="*/ 69591 h 558631"/>
                <a:gd name="connsiteX274" fmla="*/ 521341 w 1939940"/>
                <a:gd name="connsiteY274" fmla="*/ 65801 h 558631"/>
                <a:gd name="connsiteX275" fmla="*/ 526165 w 1939940"/>
                <a:gd name="connsiteY275" fmla="*/ 63735 h 558631"/>
                <a:gd name="connsiteX276" fmla="*/ 185451 w 1939940"/>
                <a:gd name="connsiteY276" fmla="*/ 0 h 558631"/>
                <a:gd name="connsiteX277" fmla="*/ 177868 w 1939940"/>
                <a:gd name="connsiteY277" fmla="*/ 0 h 558631"/>
                <a:gd name="connsiteX278" fmla="*/ 177868 w 1939940"/>
                <a:gd name="connsiteY278" fmla="*/ 25956 h 558631"/>
                <a:gd name="connsiteX279" fmla="*/ 161507 w 1939940"/>
                <a:gd name="connsiteY279" fmla="*/ 25956 h 558631"/>
                <a:gd name="connsiteX280" fmla="*/ 161507 w 1939940"/>
                <a:gd name="connsiteY280" fmla="*/ 53374 h 558631"/>
                <a:gd name="connsiteX281" fmla="*/ 172647 w 1939940"/>
                <a:gd name="connsiteY281" fmla="*/ 53374 h 558631"/>
                <a:gd name="connsiteX282" fmla="*/ 172647 w 1939940"/>
                <a:gd name="connsiteY282" fmla="*/ 61729 h 558631"/>
                <a:gd name="connsiteX283" fmla="*/ 156633 w 1939940"/>
                <a:gd name="connsiteY283" fmla="*/ 61729 h 558631"/>
                <a:gd name="connsiteX284" fmla="*/ 156633 w 1939940"/>
                <a:gd name="connsiteY284" fmla="*/ 95537 h 558631"/>
                <a:gd name="connsiteX285" fmla="*/ 167077 w 1939940"/>
                <a:gd name="connsiteY285" fmla="*/ 95537 h 558631"/>
                <a:gd name="connsiteX286" fmla="*/ 167077 w 1939940"/>
                <a:gd name="connsiteY286" fmla="*/ 106259 h 558631"/>
                <a:gd name="connsiteX287" fmla="*/ 136447 w 1939940"/>
                <a:gd name="connsiteY287" fmla="*/ 106259 h 558631"/>
                <a:gd name="connsiteX288" fmla="*/ 136447 w 1939940"/>
                <a:gd name="connsiteY288" fmla="*/ 124542 h 558631"/>
                <a:gd name="connsiteX289" fmla="*/ 126993 w 1939940"/>
                <a:gd name="connsiteY289" fmla="*/ 121877 h 558631"/>
                <a:gd name="connsiteX290" fmla="*/ 101985 w 1939940"/>
                <a:gd name="connsiteY290" fmla="*/ 156661 h 558631"/>
                <a:gd name="connsiteX291" fmla="*/ 126993 w 1939940"/>
                <a:gd name="connsiteY291" fmla="*/ 191444 h 558631"/>
                <a:gd name="connsiteX292" fmla="*/ 136447 w 1939940"/>
                <a:gd name="connsiteY292" fmla="*/ 188779 h 558631"/>
                <a:gd name="connsiteX293" fmla="*/ 136447 w 1939940"/>
                <a:gd name="connsiteY293" fmla="*/ 194674 h 558631"/>
                <a:gd name="connsiteX294" fmla="*/ 167077 w 1939940"/>
                <a:gd name="connsiteY294" fmla="*/ 194674 h 558631"/>
                <a:gd name="connsiteX295" fmla="*/ 167077 w 1939940"/>
                <a:gd name="connsiteY295" fmla="*/ 215641 h 558631"/>
                <a:gd name="connsiteX296" fmla="*/ 147929 w 1939940"/>
                <a:gd name="connsiteY296" fmla="*/ 215641 h 558631"/>
                <a:gd name="connsiteX297" fmla="*/ 147929 w 1939940"/>
                <a:gd name="connsiteY297" fmla="*/ 225448 h 558631"/>
                <a:gd name="connsiteX298" fmla="*/ 143693 w 1939940"/>
                <a:gd name="connsiteY298" fmla="*/ 224362 h 558631"/>
                <a:gd name="connsiteX299" fmla="*/ 127694 w 1939940"/>
                <a:gd name="connsiteY299" fmla="*/ 246410 h 558631"/>
                <a:gd name="connsiteX300" fmla="*/ 143693 w 1939940"/>
                <a:gd name="connsiteY300" fmla="*/ 268460 h 558631"/>
                <a:gd name="connsiteX301" fmla="*/ 147929 w 1939940"/>
                <a:gd name="connsiteY301" fmla="*/ 267372 h 558631"/>
                <a:gd name="connsiteX302" fmla="*/ 147929 w 1939940"/>
                <a:gd name="connsiteY302" fmla="*/ 275352 h 558631"/>
                <a:gd name="connsiteX303" fmla="*/ 161507 w 1939940"/>
                <a:gd name="connsiteY303" fmla="*/ 275352 h 558631"/>
                <a:gd name="connsiteX304" fmla="*/ 161507 w 1939940"/>
                <a:gd name="connsiteY304" fmla="*/ 312581 h 558631"/>
                <a:gd name="connsiteX305" fmla="*/ 147929 w 1939940"/>
                <a:gd name="connsiteY305" fmla="*/ 312581 h 558631"/>
                <a:gd name="connsiteX306" fmla="*/ 147929 w 1939940"/>
                <a:gd name="connsiteY306" fmla="*/ 331372 h 558631"/>
                <a:gd name="connsiteX307" fmla="*/ 136442 w 1939940"/>
                <a:gd name="connsiteY307" fmla="*/ 331372 h 558631"/>
                <a:gd name="connsiteX308" fmla="*/ 136442 w 1939940"/>
                <a:gd name="connsiteY308" fmla="*/ 372686 h 558631"/>
                <a:gd name="connsiteX309" fmla="*/ 98851 w 1939940"/>
                <a:gd name="connsiteY309" fmla="*/ 372686 h 558631"/>
                <a:gd name="connsiteX310" fmla="*/ 98851 w 1939940"/>
                <a:gd name="connsiteY310" fmla="*/ 367971 h 558631"/>
                <a:gd name="connsiteX311" fmla="*/ 94669 w 1939940"/>
                <a:gd name="connsiteY311" fmla="*/ 367971 h 558631"/>
                <a:gd name="connsiteX312" fmla="*/ 94669 w 1939940"/>
                <a:gd name="connsiteY312" fmla="*/ 364771 h 558631"/>
                <a:gd name="connsiteX313" fmla="*/ 84927 w 1939940"/>
                <a:gd name="connsiteY313" fmla="*/ 364771 h 558631"/>
                <a:gd name="connsiteX314" fmla="*/ 84927 w 1939940"/>
                <a:gd name="connsiteY314" fmla="*/ 367971 h 558631"/>
                <a:gd name="connsiteX315" fmla="*/ 80756 w 1939940"/>
                <a:gd name="connsiteY315" fmla="*/ 367971 h 558631"/>
                <a:gd name="connsiteX316" fmla="*/ 80756 w 1939940"/>
                <a:gd name="connsiteY316" fmla="*/ 372686 h 558631"/>
                <a:gd name="connsiteX317" fmla="*/ 29817 w 1939940"/>
                <a:gd name="connsiteY317" fmla="*/ 372686 h 558631"/>
                <a:gd name="connsiteX318" fmla="*/ 0 w 1939940"/>
                <a:gd name="connsiteY318" fmla="*/ 402496 h 558631"/>
                <a:gd name="connsiteX319" fmla="*/ 74 w 1939940"/>
                <a:gd name="connsiteY319" fmla="*/ 402496 h 558631"/>
                <a:gd name="connsiteX320" fmla="*/ 0 w 1939940"/>
                <a:gd name="connsiteY320" fmla="*/ 404002 h 558631"/>
                <a:gd name="connsiteX321" fmla="*/ 0 w 1939940"/>
                <a:gd name="connsiteY321" fmla="*/ 558631 h 558631"/>
                <a:gd name="connsiteX322" fmla="*/ 31327 w 1939940"/>
                <a:gd name="connsiteY322" fmla="*/ 558631 h 558631"/>
                <a:gd name="connsiteX323" fmla="*/ 31327 w 1939940"/>
                <a:gd name="connsiteY323" fmla="*/ 402501 h 558631"/>
                <a:gd name="connsiteX324" fmla="*/ 80761 w 1939940"/>
                <a:gd name="connsiteY324" fmla="*/ 402501 h 558631"/>
                <a:gd name="connsiteX325" fmla="*/ 80761 w 1939940"/>
                <a:gd name="connsiteY325" fmla="*/ 409301 h 558631"/>
                <a:gd name="connsiteX326" fmla="*/ 98857 w 1939940"/>
                <a:gd name="connsiteY326" fmla="*/ 409301 h 558631"/>
                <a:gd name="connsiteX327" fmla="*/ 98857 w 1939940"/>
                <a:gd name="connsiteY327" fmla="*/ 402501 h 558631"/>
                <a:gd name="connsiteX328" fmla="*/ 136447 w 1939940"/>
                <a:gd name="connsiteY328" fmla="*/ 402501 h 558631"/>
                <a:gd name="connsiteX329" fmla="*/ 136447 w 1939940"/>
                <a:gd name="connsiteY329" fmla="*/ 439228 h 558631"/>
                <a:gd name="connsiteX330" fmla="*/ 167077 w 1939940"/>
                <a:gd name="connsiteY330" fmla="*/ 439228 h 558631"/>
                <a:gd name="connsiteX331" fmla="*/ 167077 w 1939940"/>
                <a:gd name="connsiteY331" fmla="*/ 450710 h 558631"/>
                <a:gd name="connsiteX332" fmla="*/ 136447 w 1939940"/>
                <a:gd name="connsiteY332" fmla="*/ 450710 h 558631"/>
                <a:gd name="connsiteX333" fmla="*/ 136447 w 1939940"/>
                <a:gd name="connsiteY333" fmla="*/ 459441 h 558631"/>
                <a:gd name="connsiteX334" fmla="*/ 135706 w 1939940"/>
                <a:gd name="connsiteY334" fmla="*/ 459167 h 558631"/>
                <a:gd name="connsiteX335" fmla="*/ 133352 w 1939940"/>
                <a:gd name="connsiteY335" fmla="*/ 458598 h 558631"/>
                <a:gd name="connsiteX336" fmla="*/ 108897 w 1939940"/>
                <a:gd name="connsiteY336" fmla="*/ 492597 h 558631"/>
                <a:gd name="connsiteX337" fmla="*/ 133352 w 1939940"/>
                <a:gd name="connsiteY337" fmla="*/ 526595 h 558631"/>
                <a:gd name="connsiteX338" fmla="*/ 135706 w 1939940"/>
                <a:gd name="connsiteY338" fmla="*/ 526026 h 558631"/>
                <a:gd name="connsiteX339" fmla="*/ 136447 w 1939940"/>
                <a:gd name="connsiteY339" fmla="*/ 525752 h 558631"/>
                <a:gd name="connsiteX340" fmla="*/ 136447 w 1939940"/>
                <a:gd name="connsiteY340" fmla="*/ 558622 h 558631"/>
                <a:gd name="connsiteX341" fmla="*/ 228344 w 1939940"/>
                <a:gd name="connsiteY341" fmla="*/ 558622 h 558631"/>
                <a:gd name="connsiteX342" fmla="*/ 228344 w 1939940"/>
                <a:gd name="connsiteY342" fmla="*/ 450702 h 558631"/>
                <a:gd name="connsiteX343" fmla="*/ 197713 w 1939940"/>
                <a:gd name="connsiteY343" fmla="*/ 450702 h 558631"/>
                <a:gd name="connsiteX344" fmla="*/ 197713 w 1939940"/>
                <a:gd name="connsiteY344" fmla="*/ 439219 h 558631"/>
                <a:gd name="connsiteX345" fmla="*/ 228344 w 1939940"/>
                <a:gd name="connsiteY345" fmla="*/ 439219 h 558631"/>
                <a:gd name="connsiteX346" fmla="*/ 228344 w 1939940"/>
                <a:gd name="connsiteY346" fmla="*/ 407050 h 558631"/>
                <a:gd name="connsiteX347" fmla="*/ 235381 w 1939940"/>
                <a:gd name="connsiteY347" fmla="*/ 408937 h 558631"/>
                <a:gd name="connsiteX348" fmla="*/ 260397 w 1939940"/>
                <a:gd name="connsiteY348" fmla="*/ 374153 h 558631"/>
                <a:gd name="connsiteX349" fmla="*/ 235381 w 1939940"/>
                <a:gd name="connsiteY349" fmla="*/ 339371 h 558631"/>
                <a:gd name="connsiteX350" fmla="*/ 228344 w 1939940"/>
                <a:gd name="connsiteY350" fmla="*/ 341256 h 558631"/>
                <a:gd name="connsiteX351" fmla="*/ 228344 w 1939940"/>
                <a:gd name="connsiteY351" fmla="*/ 331356 h 558631"/>
                <a:gd name="connsiteX352" fmla="*/ 216856 w 1939940"/>
                <a:gd name="connsiteY352" fmla="*/ 331356 h 558631"/>
                <a:gd name="connsiteX353" fmla="*/ 216856 w 1939940"/>
                <a:gd name="connsiteY353" fmla="*/ 312567 h 558631"/>
                <a:gd name="connsiteX354" fmla="*/ 203278 w 1939940"/>
                <a:gd name="connsiteY354" fmla="*/ 312567 h 558631"/>
                <a:gd name="connsiteX355" fmla="*/ 203278 w 1939940"/>
                <a:gd name="connsiteY355" fmla="*/ 275338 h 558631"/>
                <a:gd name="connsiteX356" fmla="*/ 216856 w 1939940"/>
                <a:gd name="connsiteY356" fmla="*/ 275338 h 558631"/>
                <a:gd name="connsiteX357" fmla="*/ 216856 w 1939940"/>
                <a:gd name="connsiteY357" fmla="*/ 261697 h 558631"/>
                <a:gd name="connsiteX358" fmla="*/ 227559 w 1939940"/>
                <a:gd name="connsiteY358" fmla="*/ 267529 h 558631"/>
                <a:gd name="connsiteX359" fmla="*/ 243559 w 1939940"/>
                <a:gd name="connsiteY359" fmla="*/ 245480 h 558631"/>
                <a:gd name="connsiteX360" fmla="*/ 227559 w 1939940"/>
                <a:gd name="connsiteY360" fmla="*/ 223431 h 558631"/>
                <a:gd name="connsiteX361" fmla="*/ 216856 w 1939940"/>
                <a:gd name="connsiteY361" fmla="*/ 229258 h 558631"/>
                <a:gd name="connsiteX362" fmla="*/ 216856 w 1939940"/>
                <a:gd name="connsiteY362" fmla="*/ 215617 h 558631"/>
                <a:gd name="connsiteX363" fmla="*/ 197708 w 1939940"/>
                <a:gd name="connsiteY363" fmla="*/ 215617 h 558631"/>
                <a:gd name="connsiteX364" fmla="*/ 197708 w 1939940"/>
                <a:gd name="connsiteY364" fmla="*/ 194650 h 558631"/>
                <a:gd name="connsiteX365" fmla="*/ 228339 w 1939940"/>
                <a:gd name="connsiteY365" fmla="*/ 194650 h 558631"/>
                <a:gd name="connsiteX366" fmla="*/ 228339 w 1939940"/>
                <a:gd name="connsiteY366" fmla="*/ 162828 h 558631"/>
                <a:gd name="connsiteX367" fmla="*/ 340076 w 1939940"/>
                <a:gd name="connsiteY367" fmla="*/ 162828 h 558631"/>
                <a:gd name="connsiteX368" fmla="*/ 340076 w 1939940"/>
                <a:gd name="connsiteY368" fmla="*/ 389806 h 558631"/>
                <a:gd name="connsiteX369" fmla="*/ 333282 w 1939940"/>
                <a:gd name="connsiteY369" fmla="*/ 389806 h 558631"/>
                <a:gd name="connsiteX370" fmla="*/ 333282 w 1939940"/>
                <a:gd name="connsiteY370" fmla="*/ 409984 h 558631"/>
                <a:gd name="connsiteX371" fmla="*/ 340076 w 1939940"/>
                <a:gd name="connsiteY371" fmla="*/ 409984 h 558631"/>
                <a:gd name="connsiteX372" fmla="*/ 340076 w 1939940"/>
                <a:gd name="connsiteY372" fmla="*/ 527808 h 558631"/>
                <a:gd name="connsiteX373" fmla="*/ 332006 w 1939940"/>
                <a:gd name="connsiteY373" fmla="*/ 549029 h 558631"/>
                <a:gd name="connsiteX374" fmla="*/ 332006 w 1939940"/>
                <a:gd name="connsiteY374" fmla="*/ 558466 h 558631"/>
                <a:gd name="connsiteX375" fmla="*/ 340076 w 1939940"/>
                <a:gd name="connsiteY375" fmla="*/ 558466 h 558631"/>
                <a:gd name="connsiteX376" fmla="*/ 340076 w 1939940"/>
                <a:gd name="connsiteY376" fmla="*/ 558616 h 558631"/>
                <a:gd name="connsiteX377" fmla="*/ 371389 w 1939940"/>
                <a:gd name="connsiteY377" fmla="*/ 558616 h 558631"/>
                <a:gd name="connsiteX378" fmla="*/ 371389 w 1939940"/>
                <a:gd name="connsiteY378" fmla="*/ 558474 h 558631"/>
                <a:gd name="connsiteX379" fmla="*/ 875152 w 1939940"/>
                <a:gd name="connsiteY379" fmla="*/ 558616 h 558631"/>
                <a:gd name="connsiteX380" fmla="*/ 875152 w 1939940"/>
                <a:gd name="connsiteY380" fmla="*/ 549181 h 558631"/>
                <a:gd name="connsiteX381" fmla="*/ 841134 w 1939940"/>
                <a:gd name="connsiteY381" fmla="*/ 515162 h 558631"/>
                <a:gd name="connsiteX382" fmla="*/ 841134 w 1939940"/>
                <a:gd name="connsiteY382" fmla="*/ 515181 h 558631"/>
                <a:gd name="connsiteX383" fmla="*/ 818032 w 1939940"/>
                <a:gd name="connsiteY383" fmla="*/ 515162 h 558631"/>
                <a:gd name="connsiteX384" fmla="*/ 818032 w 1939940"/>
                <a:gd name="connsiteY384" fmla="*/ 464219 h 558631"/>
                <a:gd name="connsiteX385" fmla="*/ 866914 w 1939940"/>
                <a:gd name="connsiteY385" fmla="*/ 374144 h 558631"/>
                <a:gd name="connsiteX386" fmla="*/ 779091 w 1939940"/>
                <a:gd name="connsiteY386" fmla="*/ 268411 h 558631"/>
                <a:gd name="connsiteX387" fmla="*/ 779091 w 1939940"/>
                <a:gd name="connsiteY387" fmla="*/ 251774 h 558631"/>
                <a:gd name="connsiteX388" fmla="*/ 785378 w 1939940"/>
                <a:gd name="connsiteY388" fmla="*/ 251774 h 558631"/>
                <a:gd name="connsiteX389" fmla="*/ 796589 w 1939940"/>
                <a:gd name="connsiteY389" fmla="*/ 240559 h 558631"/>
                <a:gd name="connsiteX390" fmla="*/ 785378 w 1939940"/>
                <a:gd name="connsiteY390" fmla="*/ 229346 h 558631"/>
                <a:gd name="connsiteX391" fmla="*/ 769881 w 1939940"/>
                <a:gd name="connsiteY391" fmla="*/ 229346 h 558631"/>
                <a:gd name="connsiteX392" fmla="*/ 769881 w 1939940"/>
                <a:gd name="connsiteY392" fmla="*/ 198786 h 558631"/>
                <a:gd name="connsiteX393" fmla="*/ 786987 w 1939940"/>
                <a:gd name="connsiteY393" fmla="*/ 198786 h 558631"/>
                <a:gd name="connsiteX394" fmla="*/ 810965 w 1939940"/>
                <a:gd name="connsiteY394" fmla="*/ 174822 h 558631"/>
                <a:gd name="connsiteX395" fmla="*/ 810965 w 1939940"/>
                <a:gd name="connsiteY395" fmla="*/ 119052 h 558631"/>
                <a:gd name="connsiteX396" fmla="*/ 786987 w 1939940"/>
                <a:gd name="connsiteY396" fmla="*/ 95089 h 558631"/>
                <a:gd name="connsiteX397" fmla="*/ 769881 w 1939940"/>
                <a:gd name="connsiteY397" fmla="*/ 95089 h 558631"/>
                <a:gd name="connsiteX398" fmla="*/ 769881 w 1939940"/>
                <a:gd name="connsiteY398" fmla="*/ 70940 h 558631"/>
                <a:gd name="connsiteX399" fmla="*/ 741126 w 1939940"/>
                <a:gd name="connsiteY399" fmla="*/ 42153 h 558631"/>
                <a:gd name="connsiteX400" fmla="*/ 526161 w 1939940"/>
                <a:gd name="connsiteY400" fmla="*/ 42153 h 558631"/>
                <a:gd name="connsiteX401" fmla="*/ 505097 w 1939940"/>
                <a:gd name="connsiteY401" fmla="*/ 51571 h 558631"/>
                <a:gd name="connsiteX402" fmla="*/ 498702 w 1939940"/>
                <a:gd name="connsiteY402" fmla="*/ 71628 h 558631"/>
                <a:gd name="connsiteX403" fmla="*/ 498702 w 1939940"/>
                <a:gd name="connsiteY403" fmla="*/ 113927 h 558631"/>
                <a:gd name="connsiteX404" fmla="*/ 486495 w 1939940"/>
                <a:gd name="connsiteY404" fmla="*/ 133584 h 558631"/>
                <a:gd name="connsiteX405" fmla="*/ 486495 w 1939940"/>
                <a:gd name="connsiteY405" fmla="*/ 149476 h 558631"/>
                <a:gd name="connsiteX406" fmla="*/ 448603 w 1939940"/>
                <a:gd name="connsiteY406" fmla="*/ 205352 h 558631"/>
                <a:gd name="connsiteX407" fmla="*/ 448603 w 1939940"/>
                <a:gd name="connsiteY407" fmla="*/ 515074 h 558631"/>
                <a:gd name="connsiteX408" fmla="*/ 371384 w 1939940"/>
                <a:gd name="connsiteY408" fmla="*/ 515054 h 558631"/>
                <a:gd name="connsiteX409" fmla="*/ 371384 w 1939940"/>
                <a:gd name="connsiteY409" fmla="*/ 420112 h 558631"/>
                <a:gd name="connsiteX410" fmla="*/ 381624 w 1939940"/>
                <a:gd name="connsiteY410" fmla="*/ 424916 h 558631"/>
                <a:gd name="connsiteX411" fmla="*/ 399715 w 1939940"/>
                <a:gd name="connsiteY411" fmla="*/ 399914 h 558631"/>
                <a:gd name="connsiteX412" fmla="*/ 381624 w 1939940"/>
                <a:gd name="connsiteY412" fmla="*/ 374913 h 558631"/>
                <a:gd name="connsiteX413" fmla="*/ 371384 w 1939940"/>
                <a:gd name="connsiteY413" fmla="*/ 379717 h 558631"/>
                <a:gd name="connsiteX414" fmla="*/ 371384 w 1939940"/>
                <a:gd name="connsiteY414" fmla="*/ 164353 h 558631"/>
                <a:gd name="connsiteX415" fmla="*/ 371310 w 1939940"/>
                <a:gd name="connsiteY415" fmla="*/ 162848 h 558631"/>
                <a:gd name="connsiteX416" fmla="*/ 371384 w 1939940"/>
                <a:gd name="connsiteY416" fmla="*/ 162848 h 558631"/>
                <a:gd name="connsiteX417" fmla="*/ 341567 w 1939940"/>
                <a:gd name="connsiteY417" fmla="*/ 133038 h 558631"/>
                <a:gd name="connsiteX418" fmla="*/ 228333 w 1939940"/>
                <a:gd name="connsiteY418" fmla="*/ 133038 h 558631"/>
                <a:gd name="connsiteX419" fmla="*/ 228333 w 1939940"/>
                <a:gd name="connsiteY419" fmla="*/ 106259 h 558631"/>
                <a:gd name="connsiteX420" fmla="*/ 197704 w 1939940"/>
                <a:gd name="connsiteY420" fmla="*/ 106259 h 558631"/>
                <a:gd name="connsiteX421" fmla="*/ 197704 w 1939940"/>
                <a:gd name="connsiteY421" fmla="*/ 95537 h 558631"/>
                <a:gd name="connsiteX422" fmla="*/ 208137 w 1939940"/>
                <a:gd name="connsiteY422" fmla="*/ 95537 h 558631"/>
                <a:gd name="connsiteX423" fmla="*/ 208137 w 1939940"/>
                <a:gd name="connsiteY423" fmla="*/ 61729 h 558631"/>
                <a:gd name="connsiteX424" fmla="*/ 192132 w 1939940"/>
                <a:gd name="connsiteY424" fmla="*/ 61729 h 558631"/>
                <a:gd name="connsiteX425" fmla="*/ 192132 w 1939940"/>
                <a:gd name="connsiteY425" fmla="*/ 53374 h 558631"/>
                <a:gd name="connsiteX426" fmla="*/ 203273 w 1939940"/>
                <a:gd name="connsiteY426" fmla="*/ 53374 h 558631"/>
                <a:gd name="connsiteX427" fmla="*/ 203273 w 1939940"/>
                <a:gd name="connsiteY427" fmla="*/ 25956 h 558631"/>
                <a:gd name="connsiteX428" fmla="*/ 185451 w 1939940"/>
                <a:gd name="connsiteY428" fmla="*/ 25956 h 55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Lst>
              <a:rect l="l" t="t" r="r" b="b"/>
              <a:pathLst>
                <a:path w="1939940" h="558631">
                  <a:moveTo>
                    <a:pt x="136174" y="501877"/>
                  </a:moveTo>
                  <a:lnTo>
                    <a:pt x="136437" y="502248"/>
                  </a:lnTo>
                  <a:lnTo>
                    <a:pt x="136437" y="518844"/>
                  </a:lnTo>
                  <a:lnTo>
                    <a:pt x="136174" y="518903"/>
                  </a:lnTo>
                  <a:close/>
                  <a:moveTo>
                    <a:pt x="130526" y="501867"/>
                  </a:moveTo>
                  <a:lnTo>
                    <a:pt x="130526" y="501872"/>
                  </a:lnTo>
                  <a:lnTo>
                    <a:pt x="130526" y="519103"/>
                  </a:lnTo>
                  <a:cubicBezTo>
                    <a:pt x="127426" y="518411"/>
                    <a:pt x="124536" y="516618"/>
                    <a:pt x="122051" y="513846"/>
                  </a:cubicBezTo>
                  <a:close/>
                  <a:moveTo>
                    <a:pt x="127196" y="496016"/>
                  </a:moveTo>
                  <a:lnTo>
                    <a:pt x="118395" y="508463"/>
                  </a:lnTo>
                  <a:cubicBezTo>
                    <a:pt x="116524" y="504800"/>
                    <a:pt x="115339" y="500557"/>
                    <a:pt x="114939" y="496016"/>
                  </a:cubicBezTo>
                  <a:close/>
                  <a:moveTo>
                    <a:pt x="1680418" y="490336"/>
                  </a:moveTo>
                  <a:lnTo>
                    <a:pt x="1680418" y="518197"/>
                  </a:lnTo>
                  <a:lnTo>
                    <a:pt x="1599614" y="521236"/>
                  </a:lnTo>
                  <a:lnTo>
                    <a:pt x="1599614" y="495008"/>
                  </a:lnTo>
                  <a:close/>
                  <a:moveTo>
                    <a:pt x="118390" y="476730"/>
                  </a:moveTo>
                  <a:lnTo>
                    <a:pt x="127193" y="489177"/>
                  </a:lnTo>
                  <a:lnTo>
                    <a:pt x="114935" y="489177"/>
                  </a:lnTo>
                  <a:cubicBezTo>
                    <a:pt x="115339" y="484636"/>
                    <a:pt x="116518" y="480394"/>
                    <a:pt x="118390" y="476730"/>
                  </a:cubicBezTo>
                  <a:close/>
                  <a:moveTo>
                    <a:pt x="793079" y="475888"/>
                  </a:moveTo>
                  <a:lnTo>
                    <a:pt x="793079" y="515151"/>
                  </a:lnTo>
                  <a:lnTo>
                    <a:pt x="725042" y="515133"/>
                  </a:lnTo>
                  <a:lnTo>
                    <a:pt x="725042" y="475888"/>
                  </a:lnTo>
                  <a:cubicBezTo>
                    <a:pt x="735815" y="479483"/>
                    <a:pt x="747120" y="481889"/>
                    <a:pt x="759061" y="481889"/>
                  </a:cubicBezTo>
                  <a:cubicBezTo>
                    <a:pt x="771001" y="481889"/>
                    <a:pt x="782358" y="479483"/>
                    <a:pt x="793079" y="475888"/>
                  </a:cubicBezTo>
                  <a:close/>
                  <a:moveTo>
                    <a:pt x="136174" y="466300"/>
                  </a:moveTo>
                  <a:lnTo>
                    <a:pt x="136437" y="466358"/>
                  </a:lnTo>
                  <a:lnTo>
                    <a:pt x="136437" y="482956"/>
                  </a:lnTo>
                  <a:lnTo>
                    <a:pt x="136174" y="483326"/>
                  </a:lnTo>
                  <a:close/>
                  <a:moveTo>
                    <a:pt x="130521" y="466095"/>
                  </a:moveTo>
                  <a:lnTo>
                    <a:pt x="130521" y="483336"/>
                  </a:lnTo>
                  <a:lnTo>
                    <a:pt x="122045" y="471347"/>
                  </a:lnTo>
                  <a:cubicBezTo>
                    <a:pt x="124531" y="468580"/>
                    <a:pt x="127426" y="466787"/>
                    <a:pt x="130521" y="466095"/>
                  </a:cubicBezTo>
                  <a:close/>
                  <a:moveTo>
                    <a:pt x="1389416" y="449214"/>
                  </a:moveTo>
                  <a:lnTo>
                    <a:pt x="1259631" y="462173"/>
                  </a:lnTo>
                  <a:lnTo>
                    <a:pt x="1259631" y="555659"/>
                  </a:lnTo>
                  <a:lnTo>
                    <a:pt x="1389416" y="555659"/>
                  </a:lnTo>
                  <a:close/>
                  <a:moveTo>
                    <a:pt x="1833938" y="449209"/>
                  </a:moveTo>
                  <a:lnTo>
                    <a:pt x="1428551" y="482239"/>
                  </a:lnTo>
                  <a:lnTo>
                    <a:pt x="1428551" y="482244"/>
                  </a:lnTo>
                  <a:lnTo>
                    <a:pt x="1428551" y="503844"/>
                  </a:lnTo>
                  <a:lnTo>
                    <a:pt x="1560236" y="496781"/>
                  </a:lnTo>
                  <a:lnTo>
                    <a:pt x="1560236" y="522304"/>
                  </a:lnTo>
                  <a:lnTo>
                    <a:pt x="1428551" y="526823"/>
                  </a:lnTo>
                  <a:lnTo>
                    <a:pt x="1428551" y="555664"/>
                  </a:lnTo>
                  <a:lnTo>
                    <a:pt x="1565744" y="555664"/>
                  </a:lnTo>
                  <a:lnTo>
                    <a:pt x="1565744" y="499383"/>
                  </a:lnTo>
                  <a:lnTo>
                    <a:pt x="1595082" y="498418"/>
                  </a:lnTo>
                  <a:lnTo>
                    <a:pt x="1595082" y="555664"/>
                  </a:lnTo>
                  <a:lnTo>
                    <a:pt x="1685342" y="555664"/>
                  </a:lnTo>
                  <a:lnTo>
                    <a:pt x="1685342" y="471546"/>
                  </a:lnTo>
                  <a:lnTo>
                    <a:pt x="1732225" y="468697"/>
                  </a:lnTo>
                  <a:lnTo>
                    <a:pt x="1732225" y="555658"/>
                  </a:lnTo>
                  <a:lnTo>
                    <a:pt x="1939940" y="555658"/>
                  </a:lnTo>
                  <a:lnTo>
                    <a:pt x="1939940" y="526765"/>
                  </a:lnTo>
                  <a:lnTo>
                    <a:pt x="1833938" y="513446"/>
                  </a:lnTo>
                  <a:lnTo>
                    <a:pt x="1737295" y="517656"/>
                  </a:lnTo>
                  <a:lnTo>
                    <a:pt x="1737295" y="488737"/>
                  </a:lnTo>
                  <a:lnTo>
                    <a:pt x="1833938" y="482716"/>
                  </a:lnTo>
                  <a:lnTo>
                    <a:pt x="1939940" y="504604"/>
                  </a:lnTo>
                  <a:lnTo>
                    <a:pt x="1939940" y="482999"/>
                  </a:lnTo>
                  <a:close/>
                  <a:moveTo>
                    <a:pt x="384056" y="407830"/>
                  </a:moveTo>
                  <a:lnTo>
                    <a:pt x="389323" y="415269"/>
                  </a:lnTo>
                  <a:cubicBezTo>
                    <a:pt x="387750" y="416951"/>
                    <a:pt x="385962" y="418085"/>
                    <a:pt x="384056" y="418616"/>
                  </a:cubicBezTo>
                  <a:close/>
                  <a:moveTo>
                    <a:pt x="379202" y="407816"/>
                  </a:moveTo>
                  <a:lnTo>
                    <a:pt x="379202" y="418616"/>
                  </a:lnTo>
                  <a:cubicBezTo>
                    <a:pt x="377291" y="418085"/>
                    <a:pt x="375503" y="416951"/>
                    <a:pt x="373932" y="415265"/>
                  </a:cubicBezTo>
                  <a:lnTo>
                    <a:pt x="377092" y="410797"/>
                  </a:lnTo>
                  <a:close/>
                  <a:moveTo>
                    <a:pt x="394539" y="402769"/>
                  </a:moveTo>
                  <a:lnTo>
                    <a:pt x="392396" y="410651"/>
                  </a:lnTo>
                  <a:cubicBezTo>
                    <a:pt x="392398" y="410652"/>
                    <a:pt x="392399" y="410654"/>
                    <a:pt x="392400" y="410656"/>
                  </a:cubicBezTo>
                  <a:lnTo>
                    <a:pt x="392394" y="410656"/>
                  </a:lnTo>
                  <a:cubicBezTo>
                    <a:pt x="392395" y="410654"/>
                    <a:pt x="392395" y="410652"/>
                    <a:pt x="392396" y="410651"/>
                  </a:cubicBezTo>
                  <a:lnTo>
                    <a:pt x="386819" y="402769"/>
                  </a:lnTo>
                  <a:close/>
                  <a:moveTo>
                    <a:pt x="1236871" y="394813"/>
                  </a:moveTo>
                  <a:lnTo>
                    <a:pt x="1040805" y="433659"/>
                  </a:lnTo>
                  <a:lnTo>
                    <a:pt x="1040805" y="555659"/>
                  </a:lnTo>
                  <a:lnTo>
                    <a:pt x="1114201" y="555659"/>
                  </a:lnTo>
                  <a:lnTo>
                    <a:pt x="1126044" y="555659"/>
                  </a:lnTo>
                  <a:lnTo>
                    <a:pt x="1236871" y="555659"/>
                  </a:lnTo>
                  <a:close/>
                  <a:moveTo>
                    <a:pt x="392400" y="389163"/>
                  </a:moveTo>
                  <a:cubicBezTo>
                    <a:pt x="393520" y="391531"/>
                    <a:pt x="394247" y="394205"/>
                    <a:pt x="394543" y="397055"/>
                  </a:cubicBezTo>
                  <a:lnTo>
                    <a:pt x="386819" y="397055"/>
                  </a:lnTo>
                  <a:close/>
                  <a:moveTo>
                    <a:pt x="232515" y="383541"/>
                  </a:moveTo>
                  <a:lnTo>
                    <a:pt x="232520" y="383546"/>
                  </a:lnTo>
                  <a:lnTo>
                    <a:pt x="232520" y="401361"/>
                  </a:lnTo>
                  <a:cubicBezTo>
                    <a:pt x="231214" y="401103"/>
                    <a:pt x="230045" y="400704"/>
                    <a:pt x="228967" y="400142"/>
                  </a:cubicBezTo>
                  <a:lnTo>
                    <a:pt x="228329" y="399813"/>
                  </a:lnTo>
                  <a:lnTo>
                    <a:pt x="228329" y="389460"/>
                  </a:lnTo>
                  <a:close/>
                  <a:moveTo>
                    <a:pt x="238232" y="383531"/>
                  </a:moveTo>
                  <a:lnTo>
                    <a:pt x="246995" y="395925"/>
                  </a:lnTo>
                  <a:cubicBezTo>
                    <a:pt x="244432" y="398789"/>
                    <a:pt x="241439" y="400636"/>
                    <a:pt x="238232" y="401341"/>
                  </a:cubicBezTo>
                  <a:close/>
                  <a:moveTo>
                    <a:pt x="379202" y="381207"/>
                  </a:moveTo>
                  <a:lnTo>
                    <a:pt x="379202" y="392003"/>
                  </a:lnTo>
                  <a:lnTo>
                    <a:pt x="377092" y="389026"/>
                  </a:lnTo>
                  <a:lnTo>
                    <a:pt x="373932" y="384555"/>
                  </a:lnTo>
                  <a:cubicBezTo>
                    <a:pt x="375507" y="382869"/>
                    <a:pt x="377295" y="381733"/>
                    <a:pt x="379202" y="381207"/>
                  </a:cubicBezTo>
                  <a:close/>
                  <a:moveTo>
                    <a:pt x="384056" y="381207"/>
                  </a:moveTo>
                  <a:cubicBezTo>
                    <a:pt x="385962" y="381738"/>
                    <a:pt x="387750" y="382873"/>
                    <a:pt x="389323" y="384555"/>
                  </a:cubicBezTo>
                  <a:lnTo>
                    <a:pt x="384056" y="391994"/>
                  </a:lnTo>
                  <a:close/>
                  <a:moveTo>
                    <a:pt x="1833938" y="380350"/>
                  </a:moveTo>
                  <a:lnTo>
                    <a:pt x="1428551" y="434838"/>
                  </a:lnTo>
                  <a:lnTo>
                    <a:pt x="1428551" y="456444"/>
                  </a:lnTo>
                  <a:lnTo>
                    <a:pt x="1833938" y="413832"/>
                  </a:lnTo>
                  <a:lnTo>
                    <a:pt x="1939940" y="457180"/>
                  </a:lnTo>
                  <a:lnTo>
                    <a:pt x="1939940" y="435574"/>
                  </a:lnTo>
                  <a:close/>
                  <a:moveTo>
                    <a:pt x="254271" y="377626"/>
                  </a:moveTo>
                  <a:cubicBezTo>
                    <a:pt x="253857" y="382318"/>
                    <a:pt x="252639" y="386697"/>
                    <a:pt x="250699" y="390469"/>
                  </a:cubicBezTo>
                  <a:lnTo>
                    <a:pt x="241610" y="377626"/>
                  </a:lnTo>
                  <a:close/>
                  <a:moveTo>
                    <a:pt x="250699" y="357849"/>
                  </a:moveTo>
                  <a:cubicBezTo>
                    <a:pt x="252633" y="361624"/>
                    <a:pt x="253851" y="366003"/>
                    <a:pt x="254271" y="370689"/>
                  </a:cubicBezTo>
                  <a:lnTo>
                    <a:pt x="241610" y="370689"/>
                  </a:lnTo>
                  <a:close/>
                  <a:moveTo>
                    <a:pt x="238232" y="346980"/>
                  </a:moveTo>
                  <a:cubicBezTo>
                    <a:pt x="241434" y="347685"/>
                    <a:pt x="244427" y="349532"/>
                    <a:pt x="246995" y="352397"/>
                  </a:cubicBezTo>
                  <a:lnTo>
                    <a:pt x="238232" y="364789"/>
                  </a:lnTo>
                  <a:lnTo>
                    <a:pt x="238232" y="364786"/>
                  </a:lnTo>
                  <a:close/>
                  <a:moveTo>
                    <a:pt x="232520" y="346960"/>
                  </a:moveTo>
                  <a:lnTo>
                    <a:pt x="232520" y="364775"/>
                  </a:lnTo>
                  <a:lnTo>
                    <a:pt x="228333" y="358857"/>
                  </a:lnTo>
                  <a:lnTo>
                    <a:pt x="228333" y="348510"/>
                  </a:lnTo>
                  <a:lnTo>
                    <a:pt x="228973" y="348178"/>
                  </a:lnTo>
                  <a:lnTo>
                    <a:pt x="228967" y="348178"/>
                  </a:lnTo>
                  <a:cubicBezTo>
                    <a:pt x="230039" y="347623"/>
                    <a:pt x="231214" y="347219"/>
                    <a:pt x="232520" y="346960"/>
                  </a:cubicBezTo>
                  <a:close/>
                  <a:moveTo>
                    <a:pt x="1833938" y="338917"/>
                  </a:moveTo>
                  <a:lnTo>
                    <a:pt x="1428551" y="407801"/>
                  </a:lnTo>
                  <a:lnTo>
                    <a:pt x="1428551" y="429411"/>
                  </a:lnTo>
                  <a:lnTo>
                    <a:pt x="1833938" y="372429"/>
                  </a:lnTo>
                  <a:lnTo>
                    <a:pt x="1939940" y="429411"/>
                  </a:lnTo>
                  <a:lnTo>
                    <a:pt x="1939940" y="407801"/>
                  </a:lnTo>
                  <a:close/>
                  <a:moveTo>
                    <a:pt x="1428551" y="270797"/>
                  </a:moveTo>
                  <a:lnTo>
                    <a:pt x="1428551" y="403709"/>
                  </a:lnTo>
                  <a:lnTo>
                    <a:pt x="1560576" y="380350"/>
                  </a:lnTo>
                  <a:lnTo>
                    <a:pt x="1560576" y="317964"/>
                  </a:lnTo>
                  <a:close/>
                  <a:moveTo>
                    <a:pt x="1253782" y="258930"/>
                  </a:moveTo>
                  <a:lnTo>
                    <a:pt x="1015267" y="326006"/>
                  </a:lnTo>
                  <a:lnTo>
                    <a:pt x="1015267" y="377889"/>
                  </a:lnTo>
                  <a:lnTo>
                    <a:pt x="927933" y="397346"/>
                  </a:lnTo>
                  <a:lnTo>
                    <a:pt x="927933" y="555658"/>
                  </a:lnTo>
                  <a:lnTo>
                    <a:pt x="1031789" y="555658"/>
                  </a:lnTo>
                  <a:lnTo>
                    <a:pt x="1031789" y="340060"/>
                  </a:lnTo>
                  <a:lnTo>
                    <a:pt x="1242281" y="279527"/>
                  </a:lnTo>
                  <a:lnTo>
                    <a:pt x="1242281" y="555658"/>
                  </a:lnTo>
                  <a:lnTo>
                    <a:pt x="1253782" y="555658"/>
                  </a:lnTo>
                  <a:lnTo>
                    <a:pt x="1253782" y="276209"/>
                  </a:lnTo>
                  <a:lnTo>
                    <a:pt x="1253782" y="269560"/>
                  </a:lnTo>
                  <a:close/>
                  <a:moveTo>
                    <a:pt x="1259631" y="258930"/>
                  </a:moveTo>
                  <a:lnTo>
                    <a:pt x="1259631" y="320258"/>
                  </a:lnTo>
                  <a:lnTo>
                    <a:pt x="1395118" y="288101"/>
                  </a:lnTo>
                  <a:lnTo>
                    <a:pt x="1395118" y="555658"/>
                  </a:lnTo>
                  <a:lnTo>
                    <a:pt x="1423921" y="555658"/>
                  </a:lnTo>
                  <a:lnTo>
                    <a:pt x="1423921" y="281277"/>
                  </a:lnTo>
                  <a:lnTo>
                    <a:pt x="1423921" y="270796"/>
                  </a:lnTo>
                  <a:lnTo>
                    <a:pt x="1423921" y="270656"/>
                  </a:lnTo>
                  <a:lnTo>
                    <a:pt x="1420411" y="271562"/>
                  </a:lnTo>
                  <a:lnTo>
                    <a:pt x="1355446" y="284847"/>
                  </a:lnTo>
                  <a:close/>
                  <a:moveTo>
                    <a:pt x="145984" y="253884"/>
                  </a:moveTo>
                  <a:lnTo>
                    <a:pt x="147920" y="256617"/>
                  </a:lnTo>
                  <a:lnTo>
                    <a:pt x="147920" y="261741"/>
                  </a:lnTo>
                  <a:lnTo>
                    <a:pt x="147300" y="262054"/>
                  </a:lnTo>
                  <a:lnTo>
                    <a:pt x="147300" y="262049"/>
                  </a:lnTo>
                  <a:cubicBezTo>
                    <a:pt x="146886" y="262258"/>
                    <a:pt x="146447" y="262429"/>
                    <a:pt x="145984" y="262565"/>
                  </a:cubicBezTo>
                  <a:close/>
                  <a:moveTo>
                    <a:pt x="141390" y="253873"/>
                  </a:moveTo>
                  <a:lnTo>
                    <a:pt x="141390" y="253878"/>
                  </a:lnTo>
                  <a:lnTo>
                    <a:pt x="141390" y="262541"/>
                  </a:lnTo>
                  <a:cubicBezTo>
                    <a:pt x="139873" y="262072"/>
                    <a:pt x="138445" y="261157"/>
                    <a:pt x="137172" y="259827"/>
                  </a:cubicBezTo>
                  <a:close/>
                  <a:moveTo>
                    <a:pt x="225249" y="252953"/>
                  </a:moveTo>
                  <a:lnTo>
                    <a:pt x="225249" y="261624"/>
                  </a:lnTo>
                  <a:cubicBezTo>
                    <a:pt x="223734" y="261157"/>
                    <a:pt x="222306" y="260241"/>
                    <a:pt x="221034" y="258911"/>
                  </a:cubicBezTo>
                  <a:close/>
                  <a:moveTo>
                    <a:pt x="229835" y="252953"/>
                  </a:moveTo>
                  <a:lnTo>
                    <a:pt x="234058" y="258917"/>
                  </a:lnTo>
                  <a:cubicBezTo>
                    <a:pt x="234059" y="258917"/>
                    <a:pt x="234059" y="258916"/>
                    <a:pt x="234060" y="258916"/>
                  </a:cubicBezTo>
                  <a:lnTo>
                    <a:pt x="234060" y="258921"/>
                  </a:lnTo>
                  <a:cubicBezTo>
                    <a:pt x="234059" y="258919"/>
                    <a:pt x="234059" y="258918"/>
                    <a:pt x="234058" y="258917"/>
                  </a:cubicBezTo>
                  <a:lnTo>
                    <a:pt x="229835" y="261629"/>
                  </a:lnTo>
                  <a:close/>
                  <a:moveTo>
                    <a:pt x="138816" y="249080"/>
                  </a:moveTo>
                  <a:lnTo>
                    <a:pt x="134303" y="255461"/>
                  </a:lnTo>
                  <a:cubicBezTo>
                    <a:pt x="133430" y="253538"/>
                    <a:pt x="132845" y="251374"/>
                    <a:pt x="132587" y="249080"/>
                  </a:cubicBezTo>
                  <a:close/>
                  <a:moveTo>
                    <a:pt x="238651" y="248164"/>
                  </a:moveTo>
                  <a:cubicBezTo>
                    <a:pt x="238388" y="250463"/>
                    <a:pt x="237808" y="252627"/>
                    <a:pt x="236937" y="254556"/>
                  </a:cubicBezTo>
                  <a:lnTo>
                    <a:pt x="232418" y="248164"/>
                  </a:lnTo>
                  <a:close/>
                  <a:moveTo>
                    <a:pt x="222671" y="248159"/>
                  </a:moveTo>
                  <a:lnTo>
                    <a:pt x="218957" y="253406"/>
                  </a:lnTo>
                  <a:cubicBezTo>
                    <a:pt x="218767" y="251657"/>
                    <a:pt x="218577" y="249908"/>
                    <a:pt x="218387" y="248159"/>
                  </a:cubicBezTo>
                  <a:close/>
                  <a:moveTo>
                    <a:pt x="218957" y="237568"/>
                  </a:moveTo>
                  <a:lnTo>
                    <a:pt x="222671" y="242815"/>
                  </a:lnTo>
                  <a:lnTo>
                    <a:pt x="218387" y="242815"/>
                  </a:lnTo>
                  <a:cubicBezTo>
                    <a:pt x="218577" y="241066"/>
                    <a:pt x="218767" y="239317"/>
                    <a:pt x="218957" y="237568"/>
                  </a:cubicBezTo>
                  <a:close/>
                  <a:moveTo>
                    <a:pt x="134298" y="237349"/>
                  </a:moveTo>
                  <a:lnTo>
                    <a:pt x="138811" y="243736"/>
                  </a:lnTo>
                  <a:lnTo>
                    <a:pt x="132581" y="243736"/>
                  </a:lnTo>
                  <a:cubicBezTo>
                    <a:pt x="132845" y="241436"/>
                    <a:pt x="133426" y="239274"/>
                    <a:pt x="134298" y="237349"/>
                  </a:cubicBezTo>
                  <a:close/>
                  <a:moveTo>
                    <a:pt x="236937" y="236429"/>
                  </a:moveTo>
                  <a:cubicBezTo>
                    <a:pt x="237808" y="238357"/>
                    <a:pt x="238393" y="240521"/>
                    <a:pt x="238651" y="242820"/>
                  </a:cubicBezTo>
                  <a:lnTo>
                    <a:pt x="232418" y="242820"/>
                  </a:lnTo>
                  <a:close/>
                  <a:moveTo>
                    <a:pt x="141390" y="230275"/>
                  </a:moveTo>
                  <a:lnTo>
                    <a:pt x="141390" y="238937"/>
                  </a:lnTo>
                  <a:lnTo>
                    <a:pt x="137172" y="232984"/>
                  </a:lnTo>
                  <a:cubicBezTo>
                    <a:pt x="138440" y="231659"/>
                    <a:pt x="139868" y="230743"/>
                    <a:pt x="141390" y="230275"/>
                  </a:cubicBezTo>
                  <a:close/>
                  <a:moveTo>
                    <a:pt x="145984" y="230252"/>
                  </a:moveTo>
                  <a:cubicBezTo>
                    <a:pt x="146443" y="230383"/>
                    <a:pt x="146876" y="230553"/>
                    <a:pt x="147300" y="230768"/>
                  </a:cubicBezTo>
                  <a:lnTo>
                    <a:pt x="147920" y="231080"/>
                  </a:lnTo>
                  <a:lnTo>
                    <a:pt x="147920" y="236204"/>
                  </a:lnTo>
                  <a:lnTo>
                    <a:pt x="145984" y="238933"/>
                  </a:lnTo>
                  <a:close/>
                  <a:moveTo>
                    <a:pt x="225249" y="229355"/>
                  </a:moveTo>
                  <a:lnTo>
                    <a:pt x="225249" y="238026"/>
                  </a:lnTo>
                  <a:lnTo>
                    <a:pt x="221034" y="232063"/>
                  </a:lnTo>
                  <a:cubicBezTo>
                    <a:pt x="222306" y="230738"/>
                    <a:pt x="223734" y="229823"/>
                    <a:pt x="225249" y="229355"/>
                  </a:cubicBezTo>
                  <a:close/>
                  <a:moveTo>
                    <a:pt x="229835" y="229355"/>
                  </a:moveTo>
                  <a:cubicBezTo>
                    <a:pt x="231355" y="229823"/>
                    <a:pt x="232789" y="230738"/>
                    <a:pt x="234060" y="232069"/>
                  </a:cubicBezTo>
                  <a:lnTo>
                    <a:pt x="229835" y="238036"/>
                  </a:lnTo>
                  <a:lnTo>
                    <a:pt x="229835" y="238031"/>
                  </a:lnTo>
                  <a:close/>
                  <a:moveTo>
                    <a:pt x="129842" y="166043"/>
                  </a:moveTo>
                  <a:lnTo>
                    <a:pt x="136437" y="175368"/>
                  </a:lnTo>
                  <a:lnTo>
                    <a:pt x="136437" y="180517"/>
                  </a:lnTo>
                  <a:lnTo>
                    <a:pt x="135614" y="181131"/>
                  </a:lnTo>
                  <a:lnTo>
                    <a:pt x="135614" y="181126"/>
                  </a:lnTo>
                  <a:cubicBezTo>
                    <a:pt x="133795" y="182481"/>
                    <a:pt x="131861" y="183387"/>
                    <a:pt x="129842" y="183840"/>
                  </a:cubicBezTo>
                  <a:close/>
                  <a:moveTo>
                    <a:pt x="124131" y="166038"/>
                  </a:moveTo>
                  <a:lnTo>
                    <a:pt x="124131" y="183840"/>
                  </a:lnTo>
                  <a:cubicBezTo>
                    <a:pt x="120924" y="183133"/>
                    <a:pt x="117932" y="181287"/>
                    <a:pt x="115369" y="178423"/>
                  </a:cubicBezTo>
                  <a:close/>
                  <a:moveTo>
                    <a:pt x="120744" y="160125"/>
                  </a:moveTo>
                  <a:lnTo>
                    <a:pt x="111660" y="172966"/>
                  </a:lnTo>
                  <a:cubicBezTo>
                    <a:pt x="109725" y="169191"/>
                    <a:pt x="108506" y="164811"/>
                    <a:pt x="108092" y="160125"/>
                  </a:cubicBezTo>
                  <a:close/>
                  <a:moveTo>
                    <a:pt x="136437" y="160125"/>
                  </a:moveTo>
                  <a:lnTo>
                    <a:pt x="136437" y="164675"/>
                  </a:lnTo>
                  <a:lnTo>
                    <a:pt x="133221" y="160125"/>
                  </a:lnTo>
                  <a:close/>
                  <a:moveTo>
                    <a:pt x="136442" y="148633"/>
                  </a:moveTo>
                  <a:lnTo>
                    <a:pt x="136442" y="153188"/>
                  </a:lnTo>
                  <a:lnTo>
                    <a:pt x="133221" y="153188"/>
                  </a:lnTo>
                  <a:close/>
                  <a:moveTo>
                    <a:pt x="111660" y="140346"/>
                  </a:moveTo>
                  <a:lnTo>
                    <a:pt x="120744" y="153188"/>
                  </a:lnTo>
                  <a:lnTo>
                    <a:pt x="108092" y="153188"/>
                  </a:lnTo>
                  <a:cubicBezTo>
                    <a:pt x="108506" y="148500"/>
                    <a:pt x="109725" y="144122"/>
                    <a:pt x="111660" y="140346"/>
                  </a:cubicBezTo>
                  <a:close/>
                  <a:moveTo>
                    <a:pt x="129842" y="129477"/>
                  </a:moveTo>
                  <a:cubicBezTo>
                    <a:pt x="131856" y="129926"/>
                    <a:pt x="133790" y="130836"/>
                    <a:pt x="135614" y="132192"/>
                  </a:cubicBezTo>
                  <a:lnTo>
                    <a:pt x="136437" y="132806"/>
                  </a:lnTo>
                  <a:lnTo>
                    <a:pt x="136437" y="137949"/>
                  </a:lnTo>
                  <a:lnTo>
                    <a:pt x="129842" y="147273"/>
                  </a:lnTo>
                  <a:lnTo>
                    <a:pt x="129842" y="147269"/>
                  </a:lnTo>
                  <a:close/>
                  <a:moveTo>
                    <a:pt x="124131" y="129473"/>
                  </a:moveTo>
                  <a:lnTo>
                    <a:pt x="124131" y="147278"/>
                  </a:lnTo>
                  <a:lnTo>
                    <a:pt x="115369" y="134891"/>
                  </a:lnTo>
                  <a:cubicBezTo>
                    <a:pt x="117938" y="132026"/>
                    <a:pt x="120929" y="130179"/>
                    <a:pt x="124131" y="129473"/>
                  </a:cubicBezTo>
                  <a:close/>
                  <a:moveTo>
                    <a:pt x="786987" y="109474"/>
                  </a:moveTo>
                  <a:cubicBezTo>
                    <a:pt x="792251" y="109474"/>
                    <a:pt x="796539" y="113761"/>
                    <a:pt x="796539" y="119042"/>
                  </a:cubicBezTo>
                  <a:lnTo>
                    <a:pt x="796539" y="174813"/>
                  </a:lnTo>
                  <a:cubicBezTo>
                    <a:pt x="796539" y="180093"/>
                    <a:pt x="792251" y="184381"/>
                    <a:pt x="786987" y="184381"/>
                  </a:cubicBezTo>
                  <a:lnTo>
                    <a:pt x="731185" y="184381"/>
                  </a:lnTo>
                  <a:cubicBezTo>
                    <a:pt x="725872" y="184381"/>
                    <a:pt x="721582" y="180093"/>
                    <a:pt x="721582" y="174813"/>
                  </a:cubicBezTo>
                  <a:lnTo>
                    <a:pt x="721582" y="119042"/>
                  </a:lnTo>
                  <a:cubicBezTo>
                    <a:pt x="721582" y="113757"/>
                    <a:pt x="725872" y="109474"/>
                    <a:pt x="731185" y="109474"/>
                  </a:cubicBezTo>
                  <a:close/>
                  <a:moveTo>
                    <a:pt x="741126" y="63735"/>
                  </a:moveTo>
                  <a:cubicBezTo>
                    <a:pt x="745026" y="63735"/>
                    <a:pt x="748291" y="66951"/>
                    <a:pt x="748291" y="70931"/>
                  </a:cubicBezTo>
                  <a:lnTo>
                    <a:pt x="748291" y="95080"/>
                  </a:lnTo>
                  <a:lnTo>
                    <a:pt x="731185" y="95080"/>
                  </a:lnTo>
                  <a:cubicBezTo>
                    <a:pt x="717977" y="95080"/>
                    <a:pt x="707206" y="105835"/>
                    <a:pt x="707206" y="119042"/>
                  </a:cubicBezTo>
                  <a:lnTo>
                    <a:pt x="707206" y="174813"/>
                  </a:lnTo>
                  <a:cubicBezTo>
                    <a:pt x="707206" y="188014"/>
                    <a:pt x="717977" y="198776"/>
                    <a:pt x="731185" y="198776"/>
                  </a:cubicBezTo>
                  <a:lnTo>
                    <a:pt x="748291" y="198776"/>
                  </a:lnTo>
                  <a:lnTo>
                    <a:pt x="748291" y="229335"/>
                  </a:lnTo>
                  <a:lnTo>
                    <a:pt x="732743" y="229335"/>
                  </a:lnTo>
                  <a:cubicBezTo>
                    <a:pt x="726554" y="229335"/>
                    <a:pt x="721535" y="234348"/>
                    <a:pt x="721535" y="240550"/>
                  </a:cubicBezTo>
                  <a:cubicBezTo>
                    <a:pt x="721535" y="246751"/>
                    <a:pt x="726554" y="251764"/>
                    <a:pt x="732743" y="251764"/>
                  </a:cubicBezTo>
                  <a:lnTo>
                    <a:pt x="739079" y="251764"/>
                  </a:lnTo>
                  <a:lnTo>
                    <a:pt x="739079" y="268395"/>
                  </a:lnTo>
                  <a:cubicBezTo>
                    <a:pt x="689124" y="277774"/>
                    <a:pt x="651257" y="321452"/>
                    <a:pt x="651257" y="374134"/>
                  </a:cubicBezTo>
                  <a:cubicBezTo>
                    <a:pt x="651257" y="411888"/>
                    <a:pt x="670752" y="444987"/>
                    <a:pt x="700139" y="464230"/>
                  </a:cubicBezTo>
                  <a:lnTo>
                    <a:pt x="700139" y="515128"/>
                  </a:lnTo>
                  <a:lnTo>
                    <a:pt x="569273" y="515099"/>
                  </a:lnTo>
                  <a:lnTo>
                    <a:pt x="569273" y="205348"/>
                  </a:lnTo>
                  <a:cubicBezTo>
                    <a:pt x="569273" y="179982"/>
                    <a:pt x="553565" y="158372"/>
                    <a:pt x="531380" y="149465"/>
                  </a:cubicBezTo>
                  <a:lnTo>
                    <a:pt x="531380" y="133580"/>
                  </a:lnTo>
                  <a:cubicBezTo>
                    <a:pt x="531380" y="125435"/>
                    <a:pt x="526798" y="118604"/>
                    <a:pt x="520292" y="114672"/>
                  </a:cubicBezTo>
                  <a:lnTo>
                    <a:pt x="520230" y="69591"/>
                  </a:lnTo>
                  <a:cubicBezTo>
                    <a:pt x="520036" y="68139"/>
                    <a:pt x="520415" y="66873"/>
                    <a:pt x="521341" y="65801"/>
                  </a:cubicBezTo>
                  <a:cubicBezTo>
                    <a:pt x="522480" y="64500"/>
                    <a:pt x="524250" y="63735"/>
                    <a:pt x="526165" y="63735"/>
                  </a:cubicBezTo>
                  <a:close/>
                  <a:moveTo>
                    <a:pt x="185451" y="0"/>
                  </a:moveTo>
                  <a:lnTo>
                    <a:pt x="177868" y="0"/>
                  </a:lnTo>
                  <a:lnTo>
                    <a:pt x="177868" y="25956"/>
                  </a:lnTo>
                  <a:lnTo>
                    <a:pt x="161507" y="25956"/>
                  </a:lnTo>
                  <a:lnTo>
                    <a:pt x="161507" y="53374"/>
                  </a:lnTo>
                  <a:lnTo>
                    <a:pt x="172647" y="53374"/>
                  </a:lnTo>
                  <a:lnTo>
                    <a:pt x="172647" y="61729"/>
                  </a:lnTo>
                  <a:lnTo>
                    <a:pt x="156633" y="61729"/>
                  </a:lnTo>
                  <a:lnTo>
                    <a:pt x="156633" y="95537"/>
                  </a:lnTo>
                  <a:lnTo>
                    <a:pt x="167077" y="95537"/>
                  </a:lnTo>
                  <a:lnTo>
                    <a:pt x="167077" y="106259"/>
                  </a:lnTo>
                  <a:lnTo>
                    <a:pt x="136447" y="106259"/>
                  </a:lnTo>
                  <a:lnTo>
                    <a:pt x="136447" y="124542"/>
                  </a:lnTo>
                  <a:cubicBezTo>
                    <a:pt x="133377" y="122780"/>
                    <a:pt x="130198" y="121877"/>
                    <a:pt x="126993" y="121877"/>
                  </a:cubicBezTo>
                  <a:cubicBezTo>
                    <a:pt x="113204" y="121877"/>
                    <a:pt x="101985" y="137481"/>
                    <a:pt x="101985" y="156661"/>
                  </a:cubicBezTo>
                  <a:cubicBezTo>
                    <a:pt x="101985" y="175841"/>
                    <a:pt x="113204" y="191444"/>
                    <a:pt x="126993" y="191444"/>
                  </a:cubicBezTo>
                  <a:cubicBezTo>
                    <a:pt x="130198" y="191444"/>
                    <a:pt x="133377" y="190543"/>
                    <a:pt x="136447" y="188779"/>
                  </a:cubicBezTo>
                  <a:lnTo>
                    <a:pt x="136447" y="194674"/>
                  </a:lnTo>
                  <a:lnTo>
                    <a:pt x="167077" y="194674"/>
                  </a:lnTo>
                  <a:lnTo>
                    <a:pt x="167077" y="215641"/>
                  </a:lnTo>
                  <a:lnTo>
                    <a:pt x="147929" y="215641"/>
                  </a:lnTo>
                  <a:lnTo>
                    <a:pt x="147929" y="225448"/>
                  </a:lnTo>
                  <a:cubicBezTo>
                    <a:pt x="146671" y="224902"/>
                    <a:pt x="145267" y="224362"/>
                    <a:pt x="143693" y="224362"/>
                  </a:cubicBezTo>
                  <a:cubicBezTo>
                    <a:pt x="134872" y="224362"/>
                    <a:pt x="127694" y="234251"/>
                    <a:pt x="127694" y="246410"/>
                  </a:cubicBezTo>
                  <a:cubicBezTo>
                    <a:pt x="127694" y="258570"/>
                    <a:pt x="134872" y="268460"/>
                    <a:pt x="143693" y="268460"/>
                  </a:cubicBezTo>
                  <a:cubicBezTo>
                    <a:pt x="145264" y="268460"/>
                    <a:pt x="146667" y="267918"/>
                    <a:pt x="147929" y="267372"/>
                  </a:cubicBezTo>
                  <a:lnTo>
                    <a:pt x="147929" y="275352"/>
                  </a:lnTo>
                  <a:lnTo>
                    <a:pt x="161507" y="275352"/>
                  </a:lnTo>
                  <a:lnTo>
                    <a:pt x="161507" y="312581"/>
                  </a:lnTo>
                  <a:lnTo>
                    <a:pt x="147929" y="312581"/>
                  </a:lnTo>
                  <a:lnTo>
                    <a:pt x="147929" y="331372"/>
                  </a:lnTo>
                  <a:lnTo>
                    <a:pt x="136442" y="331372"/>
                  </a:lnTo>
                  <a:lnTo>
                    <a:pt x="136442" y="372686"/>
                  </a:lnTo>
                  <a:lnTo>
                    <a:pt x="98851" y="372686"/>
                  </a:lnTo>
                  <a:lnTo>
                    <a:pt x="98851" y="367971"/>
                  </a:lnTo>
                  <a:lnTo>
                    <a:pt x="94669" y="367971"/>
                  </a:lnTo>
                  <a:lnTo>
                    <a:pt x="94669" y="364771"/>
                  </a:lnTo>
                  <a:lnTo>
                    <a:pt x="84927" y="364771"/>
                  </a:lnTo>
                  <a:lnTo>
                    <a:pt x="84927" y="367971"/>
                  </a:lnTo>
                  <a:lnTo>
                    <a:pt x="80756" y="367971"/>
                  </a:lnTo>
                  <a:lnTo>
                    <a:pt x="80756" y="372686"/>
                  </a:lnTo>
                  <a:lnTo>
                    <a:pt x="29817" y="372686"/>
                  </a:lnTo>
                  <a:cubicBezTo>
                    <a:pt x="13354" y="372686"/>
                    <a:pt x="0" y="386036"/>
                    <a:pt x="0" y="402496"/>
                  </a:cubicBezTo>
                  <a:lnTo>
                    <a:pt x="74" y="402496"/>
                  </a:lnTo>
                  <a:cubicBezTo>
                    <a:pt x="53" y="402998"/>
                    <a:pt x="0" y="403495"/>
                    <a:pt x="0" y="404002"/>
                  </a:cubicBezTo>
                  <a:lnTo>
                    <a:pt x="0" y="558631"/>
                  </a:lnTo>
                  <a:lnTo>
                    <a:pt x="31327" y="558631"/>
                  </a:lnTo>
                  <a:lnTo>
                    <a:pt x="31327" y="402501"/>
                  </a:lnTo>
                  <a:lnTo>
                    <a:pt x="80761" y="402501"/>
                  </a:lnTo>
                  <a:lnTo>
                    <a:pt x="80761" y="409301"/>
                  </a:lnTo>
                  <a:lnTo>
                    <a:pt x="98857" y="409301"/>
                  </a:lnTo>
                  <a:lnTo>
                    <a:pt x="98857" y="402501"/>
                  </a:lnTo>
                  <a:lnTo>
                    <a:pt x="136447" y="402501"/>
                  </a:lnTo>
                  <a:lnTo>
                    <a:pt x="136447" y="439228"/>
                  </a:lnTo>
                  <a:lnTo>
                    <a:pt x="167077" y="439228"/>
                  </a:lnTo>
                  <a:lnTo>
                    <a:pt x="167077" y="450710"/>
                  </a:lnTo>
                  <a:lnTo>
                    <a:pt x="136447" y="450710"/>
                  </a:lnTo>
                  <a:lnTo>
                    <a:pt x="136447" y="459441"/>
                  </a:lnTo>
                  <a:cubicBezTo>
                    <a:pt x="136213" y="459373"/>
                    <a:pt x="135969" y="459275"/>
                    <a:pt x="135706" y="459167"/>
                  </a:cubicBezTo>
                  <a:cubicBezTo>
                    <a:pt x="135034" y="458899"/>
                    <a:pt x="134269" y="458598"/>
                    <a:pt x="133352" y="458598"/>
                  </a:cubicBezTo>
                  <a:cubicBezTo>
                    <a:pt x="119866" y="458598"/>
                    <a:pt x="108897" y="473851"/>
                    <a:pt x="108897" y="492597"/>
                  </a:cubicBezTo>
                  <a:cubicBezTo>
                    <a:pt x="108897" y="511343"/>
                    <a:pt x="119866" y="526595"/>
                    <a:pt x="133352" y="526595"/>
                  </a:cubicBezTo>
                  <a:cubicBezTo>
                    <a:pt x="134269" y="526595"/>
                    <a:pt x="135034" y="526294"/>
                    <a:pt x="135706" y="526026"/>
                  </a:cubicBezTo>
                  <a:cubicBezTo>
                    <a:pt x="135964" y="525923"/>
                    <a:pt x="136213" y="525826"/>
                    <a:pt x="136447" y="525752"/>
                  </a:cubicBezTo>
                  <a:lnTo>
                    <a:pt x="136447" y="558622"/>
                  </a:lnTo>
                  <a:lnTo>
                    <a:pt x="228344" y="558622"/>
                  </a:lnTo>
                  <a:lnTo>
                    <a:pt x="228344" y="450702"/>
                  </a:lnTo>
                  <a:lnTo>
                    <a:pt x="197713" y="450702"/>
                  </a:lnTo>
                  <a:lnTo>
                    <a:pt x="197713" y="439219"/>
                  </a:lnTo>
                  <a:lnTo>
                    <a:pt x="228344" y="439219"/>
                  </a:lnTo>
                  <a:lnTo>
                    <a:pt x="228344" y="407050"/>
                  </a:lnTo>
                  <a:cubicBezTo>
                    <a:pt x="230429" y="407982"/>
                    <a:pt x="232764" y="408937"/>
                    <a:pt x="235381" y="408937"/>
                  </a:cubicBezTo>
                  <a:cubicBezTo>
                    <a:pt x="249173" y="408937"/>
                    <a:pt x="260397" y="393333"/>
                    <a:pt x="260397" y="374153"/>
                  </a:cubicBezTo>
                  <a:cubicBezTo>
                    <a:pt x="260397" y="354974"/>
                    <a:pt x="249173" y="339371"/>
                    <a:pt x="235381" y="339371"/>
                  </a:cubicBezTo>
                  <a:cubicBezTo>
                    <a:pt x="232764" y="339371"/>
                    <a:pt x="230429" y="340325"/>
                    <a:pt x="228344" y="341256"/>
                  </a:cubicBezTo>
                  <a:lnTo>
                    <a:pt x="228344" y="331356"/>
                  </a:lnTo>
                  <a:lnTo>
                    <a:pt x="216856" y="331356"/>
                  </a:lnTo>
                  <a:lnTo>
                    <a:pt x="216856" y="312567"/>
                  </a:lnTo>
                  <a:lnTo>
                    <a:pt x="203278" y="312567"/>
                  </a:lnTo>
                  <a:lnTo>
                    <a:pt x="203278" y="275338"/>
                  </a:lnTo>
                  <a:lnTo>
                    <a:pt x="216856" y="275338"/>
                  </a:lnTo>
                  <a:lnTo>
                    <a:pt x="216856" y="261697"/>
                  </a:lnTo>
                  <a:cubicBezTo>
                    <a:pt x="219815" y="265473"/>
                    <a:pt x="223557" y="267529"/>
                    <a:pt x="227559" y="267529"/>
                  </a:cubicBezTo>
                  <a:cubicBezTo>
                    <a:pt x="236380" y="267529"/>
                    <a:pt x="243559" y="257639"/>
                    <a:pt x="243559" y="245480"/>
                  </a:cubicBezTo>
                  <a:cubicBezTo>
                    <a:pt x="243559" y="233321"/>
                    <a:pt x="236380" y="223431"/>
                    <a:pt x="227559" y="223431"/>
                  </a:cubicBezTo>
                  <a:cubicBezTo>
                    <a:pt x="223562" y="223431"/>
                    <a:pt x="219819" y="225487"/>
                    <a:pt x="216856" y="229258"/>
                  </a:cubicBezTo>
                  <a:lnTo>
                    <a:pt x="216856" y="215617"/>
                  </a:lnTo>
                  <a:lnTo>
                    <a:pt x="197708" y="215617"/>
                  </a:lnTo>
                  <a:lnTo>
                    <a:pt x="197708" y="194650"/>
                  </a:lnTo>
                  <a:lnTo>
                    <a:pt x="228339" y="194650"/>
                  </a:lnTo>
                  <a:lnTo>
                    <a:pt x="228339" y="162828"/>
                  </a:lnTo>
                  <a:lnTo>
                    <a:pt x="340076" y="162828"/>
                  </a:lnTo>
                  <a:lnTo>
                    <a:pt x="340076" y="389806"/>
                  </a:lnTo>
                  <a:lnTo>
                    <a:pt x="333282" y="389806"/>
                  </a:lnTo>
                  <a:lnTo>
                    <a:pt x="333282" y="409984"/>
                  </a:lnTo>
                  <a:lnTo>
                    <a:pt x="340076" y="409984"/>
                  </a:lnTo>
                  <a:lnTo>
                    <a:pt x="340076" y="527808"/>
                  </a:lnTo>
                  <a:cubicBezTo>
                    <a:pt x="335280" y="533663"/>
                    <a:pt x="332020" y="540860"/>
                    <a:pt x="332006" y="549029"/>
                  </a:cubicBezTo>
                  <a:lnTo>
                    <a:pt x="332006" y="558466"/>
                  </a:lnTo>
                  <a:lnTo>
                    <a:pt x="340076" y="558466"/>
                  </a:lnTo>
                  <a:lnTo>
                    <a:pt x="340076" y="558616"/>
                  </a:lnTo>
                  <a:lnTo>
                    <a:pt x="371389" y="558616"/>
                  </a:lnTo>
                  <a:lnTo>
                    <a:pt x="371389" y="558474"/>
                  </a:lnTo>
                  <a:lnTo>
                    <a:pt x="875152" y="558616"/>
                  </a:lnTo>
                  <a:lnTo>
                    <a:pt x="875152" y="549181"/>
                  </a:lnTo>
                  <a:cubicBezTo>
                    <a:pt x="875152" y="530386"/>
                    <a:pt x="859945" y="515176"/>
                    <a:pt x="841134" y="515162"/>
                  </a:cubicBezTo>
                  <a:lnTo>
                    <a:pt x="841134" y="515181"/>
                  </a:lnTo>
                  <a:lnTo>
                    <a:pt x="818032" y="515162"/>
                  </a:lnTo>
                  <a:lnTo>
                    <a:pt x="818032" y="464219"/>
                  </a:lnTo>
                  <a:cubicBezTo>
                    <a:pt x="847419" y="444971"/>
                    <a:pt x="866914" y="411883"/>
                    <a:pt x="866914" y="374144"/>
                  </a:cubicBezTo>
                  <a:cubicBezTo>
                    <a:pt x="866914" y="321477"/>
                    <a:pt x="829046" y="277802"/>
                    <a:pt x="779091" y="268411"/>
                  </a:cubicBezTo>
                  <a:lnTo>
                    <a:pt x="779091" y="251774"/>
                  </a:lnTo>
                  <a:lnTo>
                    <a:pt x="785378" y="251774"/>
                  </a:lnTo>
                  <a:cubicBezTo>
                    <a:pt x="791568" y="251774"/>
                    <a:pt x="796589" y="246761"/>
                    <a:pt x="796589" y="240559"/>
                  </a:cubicBezTo>
                  <a:cubicBezTo>
                    <a:pt x="796589" y="234358"/>
                    <a:pt x="791568" y="229346"/>
                    <a:pt x="785378" y="229346"/>
                  </a:cubicBezTo>
                  <a:lnTo>
                    <a:pt x="769881" y="229346"/>
                  </a:lnTo>
                  <a:lnTo>
                    <a:pt x="769881" y="198786"/>
                  </a:lnTo>
                  <a:lnTo>
                    <a:pt x="786987" y="198786"/>
                  </a:lnTo>
                  <a:cubicBezTo>
                    <a:pt x="800196" y="198786"/>
                    <a:pt x="810965" y="188030"/>
                    <a:pt x="810965" y="174822"/>
                  </a:cubicBezTo>
                  <a:lnTo>
                    <a:pt x="810965" y="119052"/>
                  </a:lnTo>
                  <a:cubicBezTo>
                    <a:pt x="810965" y="105845"/>
                    <a:pt x="800196" y="95089"/>
                    <a:pt x="786987" y="95089"/>
                  </a:cubicBezTo>
                  <a:lnTo>
                    <a:pt x="769881" y="95089"/>
                  </a:lnTo>
                  <a:lnTo>
                    <a:pt x="769881" y="70940"/>
                  </a:lnTo>
                  <a:cubicBezTo>
                    <a:pt x="769881" y="55055"/>
                    <a:pt x="756966" y="42153"/>
                    <a:pt x="741126" y="42153"/>
                  </a:cubicBezTo>
                  <a:lnTo>
                    <a:pt x="526161" y="42153"/>
                  </a:lnTo>
                  <a:cubicBezTo>
                    <a:pt x="518003" y="42153"/>
                    <a:pt x="510341" y="45599"/>
                    <a:pt x="505097" y="51571"/>
                  </a:cubicBezTo>
                  <a:cubicBezTo>
                    <a:pt x="500189" y="57158"/>
                    <a:pt x="497938" y="64242"/>
                    <a:pt x="498702" y="71628"/>
                  </a:cubicBezTo>
                  <a:lnTo>
                    <a:pt x="498702" y="113927"/>
                  </a:lnTo>
                  <a:cubicBezTo>
                    <a:pt x="491543" y="117679"/>
                    <a:pt x="486495" y="124962"/>
                    <a:pt x="486495" y="133584"/>
                  </a:cubicBezTo>
                  <a:lnTo>
                    <a:pt x="486495" y="149476"/>
                  </a:lnTo>
                  <a:cubicBezTo>
                    <a:pt x="464300" y="158386"/>
                    <a:pt x="448603" y="179991"/>
                    <a:pt x="448603" y="205352"/>
                  </a:cubicBezTo>
                  <a:lnTo>
                    <a:pt x="448603" y="515074"/>
                  </a:lnTo>
                  <a:lnTo>
                    <a:pt x="371384" y="515054"/>
                  </a:lnTo>
                  <a:lnTo>
                    <a:pt x="371384" y="420112"/>
                  </a:lnTo>
                  <a:cubicBezTo>
                    <a:pt x="374552" y="423259"/>
                    <a:pt x="378066" y="424916"/>
                    <a:pt x="381624" y="424916"/>
                  </a:cubicBezTo>
                  <a:cubicBezTo>
                    <a:pt x="391600" y="424916"/>
                    <a:pt x="399715" y="413701"/>
                    <a:pt x="399715" y="399914"/>
                  </a:cubicBezTo>
                  <a:cubicBezTo>
                    <a:pt x="399715" y="386128"/>
                    <a:pt x="391600" y="374913"/>
                    <a:pt x="381624" y="374913"/>
                  </a:cubicBezTo>
                  <a:cubicBezTo>
                    <a:pt x="378066" y="374913"/>
                    <a:pt x="374547" y="376570"/>
                    <a:pt x="371384" y="379717"/>
                  </a:cubicBezTo>
                  <a:lnTo>
                    <a:pt x="371384" y="164353"/>
                  </a:lnTo>
                  <a:cubicBezTo>
                    <a:pt x="371384" y="163846"/>
                    <a:pt x="371345" y="163350"/>
                    <a:pt x="371310" y="162848"/>
                  </a:cubicBezTo>
                  <a:lnTo>
                    <a:pt x="371384" y="162848"/>
                  </a:lnTo>
                  <a:cubicBezTo>
                    <a:pt x="371384" y="146381"/>
                    <a:pt x="358041" y="133038"/>
                    <a:pt x="341567" y="133038"/>
                  </a:cubicBezTo>
                  <a:lnTo>
                    <a:pt x="228333" y="133038"/>
                  </a:lnTo>
                  <a:lnTo>
                    <a:pt x="228333" y="106259"/>
                  </a:lnTo>
                  <a:lnTo>
                    <a:pt x="197704" y="106259"/>
                  </a:lnTo>
                  <a:lnTo>
                    <a:pt x="197704" y="95537"/>
                  </a:lnTo>
                  <a:lnTo>
                    <a:pt x="208137" y="95537"/>
                  </a:lnTo>
                  <a:lnTo>
                    <a:pt x="208137" y="61729"/>
                  </a:lnTo>
                  <a:lnTo>
                    <a:pt x="192132" y="61729"/>
                  </a:lnTo>
                  <a:lnTo>
                    <a:pt x="192132" y="53374"/>
                  </a:lnTo>
                  <a:lnTo>
                    <a:pt x="203273" y="53374"/>
                  </a:lnTo>
                  <a:lnTo>
                    <a:pt x="203273" y="25956"/>
                  </a:lnTo>
                  <a:lnTo>
                    <a:pt x="185451" y="25956"/>
                  </a:lnTo>
                  <a:close/>
                </a:path>
              </a:pathLst>
            </a:custGeom>
            <a:solidFill>
              <a:srgbClr val="006CB2"/>
            </a:solidFill>
            <a:ln w="0" cap="flat">
              <a:noFill/>
              <a:prstDash val="solid"/>
              <a:miter/>
            </a:ln>
          </p:spPr>
          <p:txBody>
            <a:bodyPr wrap="square" rtlCol="0" anchor="ctr">
              <a:noAutofit/>
            </a:bodyPr>
            <a:lstStyle/>
            <a:p>
              <a:endParaRPr lang="zh-CN" altLang="en-US"/>
            </a:p>
          </p:txBody>
        </p:sp>
        <p:pic>
          <p:nvPicPr>
            <p:cNvPr id="7" name="图片 6" descr="卡通人物&#10;&#10;中度可信度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92604" y="6202031"/>
              <a:ext cx="2791723" cy="689256"/>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pic>
        <p:nvPicPr>
          <p:cNvPr id="76" name="图形 4"/>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radius="100"/>
                    </a14:imgEffect>
                  </a14:imgLayer>
                </a14:imgProps>
              </a:ext>
            </a:extLst>
          </a:blip>
          <a:srcRect l="662" r="1"/>
          <a:stretch>
            <a:fillRect/>
          </a:stretch>
        </p:blipFill>
        <p:spPr>
          <a:xfrm flipH="1">
            <a:off x="0" y="0"/>
            <a:ext cx="12192000" cy="6858000"/>
          </a:xfrm>
          <a:custGeom>
            <a:avLst/>
            <a:gdLst>
              <a:gd name="connsiteX0" fmla="*/ -480 w 9145828"/>
              <a:gd name="connsiteY0" fmla="*/ -276 h 5135121"/>
              <a:gd name="connsiteX1" fmla="*/ 9145349 w 9145828"/>
              <a:gd name="connsiteY1" fmla="*/ -276 h 5135121"/>
              <a:gd name="connsiteX2" fmla="*/ 9145349 w 9145828"/>
              <a:gd name="connsiteY2" fmla="*/ 5134846 h 5135121"/>
              <a:gd name="connsiteX3" fmla="*/ -480 w 9145828"/>
              <a:gd name="connsiteY3" fmla="*/ 5134846 h 5135121"/>
            </a:gdLst>
            <a:ahLst/>
            <a:cxnLst>
              <a:cxn ang="0">
                <a:pos x="connsiteX0" y="connsiteY0"/>
              </a:cxn>
              <a:cxn ang="0">
                <a:pos x="connsiteX1" y="connsiteY1"/>
              </a:cxn>
              <a:cxn ang="0">
                <a:pos x="connsiteX2" y="connsiteY2"/>
              </a:cxn>
              <a:cxn ang="0">
                <a:pos x="connsiteX3" y="connsiteY3"/>
              </a:cxn>
            </a:cxnLst>
            <a:rect l="l" t="t" r="r" b="b"/>
            <a:pathLst>
              <a:path w="9145828" h="5135121">
                <a:moveTo>
                  <a:pt x="-480" y="-276"/>
                </a:moveTo>
                <a:lnTo>
                  <a:pt x="9145349" y="-276"/>
                </a:lnTo>
                <a:lnTo>
                  <a:pt x="9145349" y="5134846"/>
                </a:lnTo>
                <a:lnTo>
                  <a:pt x="-480" y="5134846"/>
                </a:lnTo>
                <a:close/>
              </a:path>
            </a:pathLst>
          </a:custGeom>
        </p:spPr>
      </p:pic>
      <p:grpSp>
        <p:nvGrpSpPr>
          <p:cNvPr id="77" name="组合 76"/>
          <p:cNvGrpSpPr/>
          <p:nvPr userDrawn="1"/>
        </p:nvGrpSpPr>
        <p:grpSpPr>
          <a:xfrm>
            <a:off x="10373526" y="317823"/>
            <a:ext cx="1305528" cy="384911"/>
            <a:chOff x="699543" y="161381"/>
            <a:chExt cx="3438714" cy="1013840"/>
          </a:xfrm>
        </p:grpSpPr>
        <p:sp>
          <p:nvSpPr>
            <p:cNvPr id="78" name="任意多边形: 形状 16"/>
            <p:cNvSpPr/>
            <p:nvPr/>
          </p:nvSpPr>
          <p:spPr>
            <a:xfrm>
              <a:off x="3789452"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376 w 343471"/>
                <a:gd name="connsiteY6" fmla="*/ 0 h 274700"/>
                <a:gd name="connsiteX7" fmla="*/ 343376 w 343471"/>
                <a:gd name="connsiteY7" fmla="*/ 79629 h 274700"/>
                <a:gd name="connsiteX8" fmla="*/ 114491 w 343471"/>
                <a:gd name="connsiteY8" fmla="*/ 79629 h 274700"/>
                <a:gd name="connsiteX9" fmla="*/ 91630 w 343471"/>
                <a:gd name="connsiteY9" fmla="*/ 102203 h 274700"/>
                <a:gd name="connsiteX10" fmla="*/ 91630 w 343471"/>
                <a:gd name="connsiteY10" fmla="*/ 172307 h 274700"/>
                <a:gd name="connsiteX11" fmla="*/ 114491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8" y="274701"/>
                    <a:pt x="0" y="233648"/>
                    <a:pt x="0" y="183071"/>
                  </a:cubicBezTo>
                  <a:lnTo>
                    <a:pt x="0" y="91535"/>
                  </a:lnTo>
                  <a:cubicBezTo>
                    <a:pt x="95" y="41148"/>
                    <a:pt x="40862" y="190"/>
                    <a:pt x="91535" y="0"/>
                  </a:cubicBezTo>
                  <a:lnTo>
                    <a:pt x="343376" y="0"/>
                  </a:lnTo>
                  <a:lnTo>
                    <a:pt x="343376" y="79629"/>
                  </a:lnTo>
                  <a:lnTo>
                    <a:pt x="114491" y="79629"/>
                  </a:lnTo>
                  <a:cubicBezTo>
                    <a:pt x="101822" y="79629"/>
                    <a:pt x="91630" y="89535"/>
                    <a:pt x="91630" y="102203"/>
                  </a:cubicBezTo>
                  <a:lnTo>
                    <a:pt x="91630" y="172307"/>
                  </a:lnTo>
                  <a:cubicBezTo>
                    <a:pt x="91345" y="184975"/>
                    <a:pt x="101918" y="195167"/>
                    <a:pt x="114491"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9" name="任意多边形: 形状 17"/>
            <p:cNvSpPr/>
            <p:nvPr/>
          </p:nvSpPr>
          <p:spPr>
            <a:xfrm>
              <a:off x="2919436"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584 h 274701"/>
                <a:gd name="connsiteX5" fmla="*/ 114588 w 366334"/>
                <a:gd name="connsiteY5" fmla="*/ 79629 h 274701"/>
                <a:gd name="connsiteX6" fmla="*/ 252129 w 366334"/>
                <a:gd name="connsiteY6" fmla="*/ 79629 h 274701"/>
                <a:gd name="connsiteX7" fmla="*/ 274894 w 366334"/>
                <a:gd name="connsiteY7" fmla="*/ 102489 h 274701"/>
                <a:gd name="connsiteX8" fmla="*/ 274894 w 366334"/>
                <a:gd name="connsiteY8" fmla="*/ 172212 h 274701"/>
                <a:gd name="connsiteX9" fmla="*/ 366334 w 366334"/>
                <a:gd name="connsiteY9" fmla="*/ 183166 h 274701"/>
                <a:gd name="connsiteX10" fmla="*/ 366334 w 366334"/>
                <a:gd name="connsiteY10" fmla="*/ 91631 h 274701"/>
                <a:gd name="connsiteX11" fmla="*/ 274704 w 366334"/>
                <a:gd name="connsiteY11" fmla="*/ 0 h 274701"/>
                <a:gd name="connsiteX12" fmla="*/ 91633 w 366334"/>
                <a:gd name="connsiteY12" fmla="*/ 0 h 274701"/>
                <a:gd name="connsiteX13" fmla="*/ 3 w 366334"/>
                <a:gd name="connsiteY13" fmla="*/ 91535 h 274701"/>
                <a:gd name="connsiteX14" fmla="*/ 3 w 366334"/>
                <a:gd name="connsiteY14" fmla="*/ 183166 h 274701"/>
                <a:gd name="connsiteX15" fmla="*/ 91538 w 366334"/>
                <a:gd name="connsiteY15" fmla="*/ 274701 h 274701"/>
                <a:gd name="connsiteX16" fmla="*/ 274704 w 366334"/>
                <a:gd name="connsiteY16" fmla="*/ 274701 h 274701"/>
                <a:gd name="connsiteX17" fmla="*/ 366334 w 366334"/>
                <a:gd name="connsiteY17"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584"/>
                  </a:lnTo>
                  <a:cubicBezTo>
                    <a:pt x="91728" y="89916"/>
                    <a:pt x="101634" y="79629"/>
                    <a:pt x="114588" y="79629"/>
                  </a:cubicBezTo>
                  <a:lnTo>
                    <a:pt x="252129" y="79629"/>
                  </a:lnTo>
                  <a:cubicBezTo>
                    <a:pt x="264798" y="79629"/>
                    <a:pt x="274894" y="89916"/>
                    <a:pt x="274894" y="102489"/>
                  </a:cubicBezTo>
                  <a:lnTo>
                    <a:pt x="274894" y="172212"/>
                  </a:lnTo>
                  <a:close/>
                  <a:moveTo>
                    <a:pt x="366334" y="183166"/>
                  </a:moveTo>
                  <a:lnTo>
                    <a:pt x="366334" y="91631"/>
                  </a:lnTo>
                  <a:cubicBezTo>
                    <a:pt x="366334" y="41053"/>
                    <a:pt x="325281" y="0"/>
                    <a:pt x="274704"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334" y="233648"/>
                    <a:pt x="366334" y="183071"/>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0" name="任意多边形: 形状 18"/>
            <p:cNvSpPr/>
            <p:nvPr/>
          </p:nvSpPr>
          <p:spPr>
            <a:xfrm>
              <a:off x="3354348"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394 h 274701"/>
                <a:gd name="connsiteX5" fmla="*/ 91728 w 366334"/>
                <a:gd name="connsiteY5" fmla="*/ 102394 h 274701"/>
                <a:gd name="connsiteX6" fmla="*/ 91728 w 366334"/>
                <a:gd name="connsiteY6" fmla="*/ 102394 h 274701"/>
                <a:gd name="connsiteX7" fmla="*/ 114588 w 366334"/>
                <a:gd name="connsiteY7" fmla="*/ 79629 h 274701"/>
                <a:gd name="connsiteX8" fmla="*/ 252034 w 366334"/>
                <a:gd name="connsiteY8" fmla="*/ 79629 h 274701"/>
                <a:gd name="connsiteX9" fmla="*/ 274799 w 366334"/>
                <a:gd name="connsiteY9" fmla="*/ 102489 h 274701"/>
                <a:gd name="connsiteX10" fmla="*/ 274799 w 366334"/>
                <a:gd name="connsiteY10" fmla="*/ 172212 h 274701"/>
                <a:gd name="connsiteX11" fmla="*/ 366334 w 366334"/>
                <a:gd name="connsiteY11" fmla="*/ 183166 h 274701"/>
                <a:gd name="connsiteX12" fmla="*/ 366334 w 366334"/>
                <a:gd name="connsiteY12" fmla="*/ 91631 h 274701"/>
                <a:gd name="connsiteX13" fmla="*/ 274799 w 366334"/>
                <a:gd name="connsiteY13" fmla="*/ 0 h 274701"/>
                <a:gd name="connsiteX14" fmla="*/ 91633 w 366334"/>
                <a:gd name="connsiteY14" fmla="*/ 0 h 274701"/>
                <a:gd name="connsiteX15" fmla="*/ 3 w 366334"/>
                <a:gd name="connsiteY15" fmla="*/ 91535 h 274701"/>
                <a:gd name="connsiteX16" fmla="*/ 3 w 366334"/>
                <a:gd name="connsiteY16" fmla="*/ 183166 h 274701"/>
                <a:gd name="connsiteX17" fmla="*/ 91538 w 366334"/>
                <a:gd name="connsiteY17" fmla="*/ 274701 h 274701"/>
                <a:gd name="connsiteX18" fmla="*/ 274704 w 366334"/>
                <a:gd name="connsiteY18" fmla="*/ 274701 h 274701"/>
                <a:gd name="connsiteX19" fmla="*/ 366239 w 366334"/>
                <a:gd name="connsiteY19"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394"/>
                  </a:lnTo>
                  <a:lnTo>
                    <a:pt x="91728" y="102394"/>
                  </a:lnTo>
                  <a:lnTo>
                    <a:pt x="91728" y="102394"/>
                  </a:lnTo>
                  <a:cubicBezTo>
                    <a:pt x="91823" y="89821"/>
                    <a:pt x="101634" y="79629"/>
                    <a:pt x="114588" y="79629"/>
                  </a:cubicBezTo>
                  <a:lnTo>
                    <a:pt x="252034" y="79629"/>
                  </a:lnTo>
                  <a:cubicBezTo>
                    <a:pt x="264702" y="79629"/>
                    <a:pt x="274799" y="89916"/>
                    <a:pt x="274799" y="102489"/>
                  </a:cubicBezTo>
                  <a:lnTo>
                    <a:pt x="274799" y="172212"/>
                  </a:lnTo>
                  <a:close/>
                  <a:moveTo>
                    <a:pt x="366334" y="183166"/>
                  </a:moveTo>
                  <a:lnTo>
                    <a:pt x="366334" y="91631"/>
                  </a:lnTo>
                  <a:cubicBezTo>
                    <a:pt x="366334" y="41053"/>
                    <a:pt x="325377" y="0"/>
                    <a:pt x="274799"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239" y="233648"/>
                    <a:pt x="366239" y="183071"/>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1" name="任意多边形: 形状 19"/>
            <p:cNvSpPr/>
            <p:nvPr/>
          </p:nvSpPr>
          <p:spPr>
            <a:xfrm>
              <a:off x="2495862" y="812224"/>
              <a:ext cx="354806" cy="274700"/>
            </a:xfrm>
            <a:custGeom>
              <a:avLst/>
              <a:gdLst>
                <a:gd name="connsiteX0" fmla="*/ 263271 w 354806"/>
                <a:gd name="connsiteY0" fmla="*/ 102584 h 274700"/>
                <a:gd name="connsiteX1" fmla="*/ 263271 w 354806"/>
                <a:gd name="connsiteY1" fmla="*/ 274701 h 274700"/>
                <a:gd name="connsiteX2" fmla="*/ 354806 w 354806"/>
                <a:gd name="connsiteY2" fmla="*/ 274701 h 274700"/>
                <a:gd name="connsiteX3" fmla="*/ 354806 w 354806"/>
                <a:gd name="connsiteY3" fmla="*/ 91535 h 274700"/>
                <a:gd name="connsiteX4" fmla="*/ 263271 w 354806"/>
                <a:gd name="connsiteY4" fmla="*/ 0 h 274700"/>
                <a:gd name="connsiteX5" fmla="*/ 0 w 354806"/>
                <a:gd name="connsiteY5" fmla="*/ 0 h 274700"/>
                <a:gd name="connsiteX6" fmla="*/ 0 w 354806"/>
                <a:gd name="connsiteY6" fmla="*/ 274701 h 274700"/>
                <a:gd name="connsiteX7" fmla="*/ 91535 w 354806"/>
                <a:gd name="connsiteY7" fmla="*/ 274701 h 274700"/>
                <a:gd name="connsiteX8" fmla="*/ 91535 w 354806"/>
                <a:gd name="connsiteY8" fmla="*/ 79629 h 274700"/>
                <a:gd name="connsiteX9" fmla="*/ 240411 w 354806"/>
                <a:gd name="connsiteY9" fmla="*/ 79629 h 274700"/>
                <a:gd name="connsiteX10" fmla="*/ 263271 w 354806"/>
                <a:gd name="connsiteY10" fmla="*/ 102584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806" h="274700">
                  <a:moveTo>
                    <a:pt x="263271" y="102584"/>
                  </a:moveTo>
                  <a:lnTo>
                    <a:pt x="263271" y="274701"/>
                  </a:lnTo>
                  <a:lnTo>
                    <a:pt x="354806" y="274701"/>
                  </a:lnTo>
                  <a:lnTo>
                    <a:pt x="354806" y="91535"/>
                  </a:lnTo>
                  <a:cubicBezTo>
                    <a:pt x="354806" y="40957"/>
                    <a:pt x="313849" y="0"/>
                    <a:pt x="263271" y="0"/>
                  </a:cubicBezTo>
                  <a:lnTo>
                    <a:pt x="0" y="0"/>
                  </a:lnTo>
                  <a:lnTo>
                    <a:pt x="0" y="274701"/>
                  </a:lnTo>
                  <a:lnTo>
                    <a:pt x="91535" y="274701"/>
                  </a:lnTo>
                  <a:lnTo>
                    <a:pt x="91535" y="79629"/>
                  </a:lnTo>
                  <a:lnTo>
                    <a:pt x="240411" y="79629"/>
                  </a:lnTo>
                  <a:cubicBezTo>
                    <a:pt x="253079" y="79629"/>
                    <a:pt x="263271" y="89916"/>
                    <a:pt x="263271" y="102584"/>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任意多边形: 形状 20"/>
            <p:cNvSpPr/>
            <p:nvPr/>
          </p:nvSpPr>
          <p:spPr>
            <a:xfrm>
              <a:off x="2072381"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471 w 343471"/>
                <a:gd name="connsiteY6" fmla="*/ 0 h 274700"/>
                <a:gd name="connsiteX7" fmla="*/ 343471 w 343471"/>
                <a:gd name="connsiteY7" fmla="*/ 79629 h 274700"/>
                <a:gd name="connsiteX8" fmla="*/ 114490 w 343471"/>
                <a:gd name="connsiteY8" fmla="*/ 79629 h 274700"/>
                <a:gd name="connsiteX9" fmla="*/ 91630 w 343471"/>
                <a:gd name="connsiteY9" fmla="*/ 102203 h 274700"/>
                <a:gd name="connsiteX10" fmla="*/ 91630 w 343471"/>
                <a:gd name="connsiteY10" fmla="*/ 172307 h 274700"/>
                <a:gd name="connsiteX11" fmla="*/ 114490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7" y="274701"/>
                    <a:pt x="0" y="233648"/>
                    <a:pt x="0" y="183071"/>
                  </a:cubicBezTo>
                  <a:lnTo>
                    <a:pt x="0" y="91535"/>
                  </a:lnTo>
                  <a:cubicBezTo>
                    <a:pt x="0" y="41148"/>
                    <a:pt x="40862" y="190"/>
                    <a:pt x="91535" y="0"/>
                  </a:cubicBezTo>
                  <a:lnTo>
                    <a:pt x="343471" y="0"/>
                  </a:lnTo>
                  <a:lnTo>
                    <a:pt x="343471" y="79629"/>
                  </a:lnTo>
                  <a:lnTo>
                    <a:pt x="114490" y="79629"/>
                  </a:lnTo>
                  <a:cubicBezTo>
                    <a:pt x="101822" y="79629"/>
                    <a:pt x="91630" y="89535"/>
                    <a:pt x="91630" y="102203"/>
                  </a:cubicBezTo>
                  <a:lnTo>
                    <a:pt x="91630" y="172307"/>
                  </a:lnTo>
                  <a:cubicBezTo>
                    <a:pt x="91345" y="184975"/>
                    <a:pt x="101917" y="195167"/>
                    <a:pt x="114490"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3" name="任意多边形: 形状 21"/>
            <p:cNvSpPr/>
            <p:nvPr/>
          </p:nvSpPr>
          <p:spPr>
            <a:xfrm>
              <a:off x="2074095" y="362358"/>
              <a:ext cx="2064162" cy="384333"/>
            </a:xfrm>
            <a:custGeom>
              <a:avLst/>
              <a:gdLst>
                <a:gd name="connsiteX0" fmla="*/ 1635157 w 2064162"/>
                <a:gd name="connsiteY0" fmla="*/ 106870 h 384333"/>
                <a:gd name="connsiteX1" fmla="*/ 1725835 w 2064162"/>
                <a:gd name="connsiteY1" fmla="*/ 119158 h 384333"/>
                <a:gd name="connsiteX2" fmla="*/ 1725263 w 2064162"/>
                <a:gd name="connsiteY2" fmla="*/ 182689 h 384333"/>
                <a:gd name="connsiteX3" fmla="*/ 1635157 w 2064162"/>
                <a:gd name="connsiteY3" fmla="*/ 169355 h 384333"/>
                <a:gd name="connsiteX4" fmla="*/ 1635157 w 2064162"/>
                <a:gd name="connsiteY4" fmla="*/ 106870 h 384333"/>
                <a:gd name="connsiteX5" fmla="*/ 1635157 w 2064162"/>
                <a:gd name="connsiteY5" fmla="*/ 13526 h 384333"/>
                <a:gd name="connsiteX6" fmla="*/ 1725835 w 2064162"/>
                <a:gd name="connsiteY6" fmla="*/ 25813 h 384333"/>
                <a:gd name="connsiteX7" fmla="*/ 1725263 w 2064162"/>
                <a:gd name="connsiteY7" fmla="*/ 89344 h 384333"/>
                <a:gd name="connsiteX8" fmla="*/ 1635157 w 2064162"/>
                <a:gd name="connsiteY8" fmla="*/ 76009 h 384333"/>
                <a:gd name="connsiteX9" fmla="*/ 1635157 w 2064162"/>
                <a:gd name="connsiteY9" fmla="*/ 13526 h 384333"/>
                <a:gd name="connsiteX10" fmla="*/ 1857470 w 2064162"/>
                <a:gd name="connsiteY10" fmla="*/ 3334 h 384333"/>
                <a:gd name="connsiteX11" fmla="*/ 1946529 w 2064162"/>
                <a:gd name="connsiteY11" fmla="*/ 3334 h 384333"/>
                <a:gd name="connsiteX12" fmla="*/ 1946529 w 2064162"/>
                <a:gd name="connsiteY12" fmla="*/ 52864 h 384333"/>
                <a:gd name="connsiteX13" fmla="*/ 2027301 w 2064162"/>
                <a:gd name="connsiteY13" fmla="*/ 52864 h 384333"/>
                <a:gd name="connsiteX14" fmla="*/ 2064163 w 2064162"/>
                <a:gd name="connsiteY14" fmla="*/ 89726 h 384333"/>
                <a:gd name="connsiteX15" fmla="*/ 2064163 w 2064162"/>
                <a:gd name="connsiteY15" fmla="*/ 339661 h 384333"/>
                <a:gd name="connsiteX16" fmla="*/ 2027301 w 2064162"/>
                <a:gd name="connsiteY16" fmla="*/ 376523 h 384333"/>
                <a:gd name="connsiteX17" fmla="*/ 1779270 w 2064162"/>
                <a:gd name="connsiteY17" fmla="*/ 376523 h 384333"/>
                <a:gd name="connsiteX18" fmla="*/ 1742408 w 2064162"/>
                <a:gd name="connsiteY18" fmla="*/ 339661 h 384333"/>
                <a:gd name="connsiteX19" fmla="*/ 1742408 w 2064162"/>
                <a:gd name="connsiteY19" fmla="*/ 89630 h 384333"/>
                <a:gd name="connsiteX20" fmla="*/ 1779270 w 2064162"/>
                <a:gd name="connsiteY20" fmla="*/ 52768 h 384333"/>
                <a:gd name="connsiteX21" fmla="*/ 1857470 w 2064162"/>
                <a:gd name="connsiteY21" fmla="*/ 52768 h 384333"/>
                <a:gd name="connsiteX22" fmla="*/ 1857470 w 2064162"/>
                <a:gd name="connsiteY22" fmla="*/ 3239 h 384333"/>
                <a:gd name="connsiteX23" fmla="*/ 1946529 w 2064162"/>
                <a:gd name="connsiteY23" fmla="*/ 172879 h 384333"/>
                <a:gd name="connsiteX24" fmla="*/ 1978438 w 2064162"/>
                <a:gd name="connsiteY24" fmla="*/ 172879 h 384333"/>
                <a:gd name="connsiteX25" fmla="*/ 1978438 w 2064162"/>
                <a:gd name="connsiteY25" fmla="*/ 100108 h 384333"/>
                <a:gd name="connsiteX26" fmla="*/ 1946529 w 2064162"/>
                <a:gd name="connsiteY26" fmla="*/ 100108 h 384333"/>
                <a:gd name="connsiteX27" fmla="*/ 1946529 w 2064162"/>
                <a:gd name="connsiteY27" fmla="*/ 172879 h 384333"/>
                <a:gd name="connsiteX28" fmla="*/ 1946529 w 2064162"/>
                <a:gd name="connsiteY28" fmla="*/ 326898 h 384333"/>
                <a:gd name="connsiteX29" fmla="*/ 1978438 w 2064162"/>
                <a:gd name="connsiteY29" fmla="*/ 326898 h 384333"/>
                <a:gd name="connsiteX30" fmla="*/ 1978438 w 2064162"/>
                <a:gd name="connsiteY30" fmla="*/ 226790 h 384333"/>
                <a:gd name="connsiteX31" fmla="*/ 1946529 w 2064162"/>
                <a:gd name="connsiteY31" fmla="*/ 226790 h 384333"/>
                <a:gd name="connsiteX32" fmla="*/ 1946529 w 2064162"/>
                <a:gd name="connsiteY32" fmla="*/ 326898 h 384333"/>
                <a:gd name="connsiteX33" fmla="*/ 1857470 w 2064162"/>
                <a:gd name="connsiteY33" fmla="*/ 226790 h 384333"/>
                <a:gd name="connsiteX34" fmla="*/ 1825181 w 2064162"/>
                <a:gd name="connsiteY34" fmla="*/ 226790 h 384333"/>
                <a:gd name="connsiteX35" fmla="*/ 1825181 w 2064162"/>
                <a:gd name="connsiteY35" fmla="*/ 326898 h 384333"/>
                <a:gd name="connsiteX36" fmla="*/ 1857470 w 2064162"/>
                <a:gd name="connsiteY36" fmla="*/ 326898 h 384333"/>
                <a:gd name="connsiteX37" fmla="*/ 1857470 w 2064162"/>
                <a:gd name="connsiteY37" fmla="*/ 226790 h 384333"/>
                <a:gd name="connsiteX38" fmla="*/ 1857470 w 2064162"/>
                <a:gd name="connsiteY38" fmla="*/ 100108 h 384333"/>
                <a:gd name="connsiteX39" fmla="*/ 1825181 w 2064162"/>
                <a:gd name="connsiteY39" fmla="*/ 100108 h 384333"/>
                <a:gd name="connsiteX40" fmla="*/ 1825181 w 2064162"/>
                <a:gd name="connsiteY40" fmla="*/ 172879 h 384333"/>
                <a:gd name="connsiteX41" fmla="*/ 1857470 w 2064162"/>
                <a:gd name="connsiteY41" fmla="*/ 172879 h 384333"/>
                <a:gd name="connsiteX42" fmla="*/ 1857470 w 2064162"/>
                <a:gd name="connsiteY42" fmla="*/ 100108 h 384333"/>
                <a:gd name="connsiteX43" fmla="*/ 1728216 w 2064162"/>
                <a:gd name="connsiteY43" fmla="*/ 309562 h 384333"/>
                <a:gd name="connsiteX44" fmla="*/ 1654873 w 2064162"/>
                <a:gd name="connsiteY44" fmla="*/ 379476 h 384333"/>
                <a:gd name="connsiteX45" fmla="*/ 1632490 w 2064162"/>
                <a:gd name="connsiteY45" fmla="*/ 379476 h 384333"/>
                <a:gd name="connsiteX46" fmla="*/ 1632490 w 2064162"/>
                <a:gd name="connsiteY46" fmla="*/ 325279 h 384333"/>
                <a:gd name="connsiteX47" fmla="*/ 1637348 w 2064162"/>
                <a:gd name="connsiteY47" fmla="*/ 325279 h 384333"/>
                <a:gd name="connsiteX48" fmla="*/ 1645158 w 2064162"/>
                <a:gd name="connsiteY48" fmla="*/ 317468 h 384333"/>
                <a:gd name="connsiteX49" fmla="*/ 1645158 w 2064162"/>
                <a:gd name="connsiteY49" fmla="*/ 213455 h 384333"/>
                <a:gd name="connsiteX50" fmla="*/ 1728026 w 2064162"/>
                <a:gd name="connsiteY50" fmla="*/ 213455 h 384333"/>
                <a:gd name="connsiteX51" fmla="*/ 1728026 w 2064162"/>
                <a:gd name="connsiteY51" fmla="*/ 309562 h 384333"/>
                <a:gd name="connsiteX52" fmla="*/ 1297496 w 2064162"/>
                <a:gd name="connsiteY52" fmla="*/ 207359 h 384333"/>
                <a:gd name="connsiteX53" fmla="*/ 1334072 w 2064162"/>
                <a:gd name="connsiteY53" fmla="*/ 207359 h 384333"/>
                <a:gd name="connsiteX54" fmla="*/ 1334072 w 2064162"/>
                <a:gd name="connsiteY54" fmla="*/ 142208 h 384333"/>
                <a:gd name="connsiteX55" fmla="*/ 1297496 w 2064162"/>
                <a:gd name="connsiteY55" fmla="*/ 142208 h 384333"/>
                <a:gd name="connsiteX56" fmla="*/ 1297496 w 2064162"/>
                <a:gd name="connsiteY56" fmla="*/ 207359 h 384333"/>
                <a:gd name="connsiteX57" fmla="*/ 1090422 w 2064162"/>
                <a:gd name="connsiteY57" fmla="*/ 13430 h 384333"/>
                <a:gd name="connsiteX58" fmla="*/ 1181100 w 2064162"/>
                <a:gd name="connsiteY58" fmla="*/ 25717 h 384333"/>
                <a:gd name="connsiteX59" fmla="*/ 1180529 w 2064162"/>
                <a:gd name="connsiteY59" fmla="*/ 89249 h 384333"/>
                <a:gd name="connsiteX60" fmla="*/ 1090422 w 2064162"/>
                <a:gd name="connsiteY60" fmla="*/ 75914 h 384333"/>
                <a:gd name="connsiteX61" fmla="*/ 1090422 w 2064162"/>
                <a:gd name="connsiteY61" fmla="*/ 13430 h 384333"/>
                <a:gd name="connsiteX62" fmla="*/ 1090422 w 2064162"/>
                <a:gd name="connsiteY62" fmla="*/ 106775 h 384333"/>
                <a:gd name="connsiteX63" fmla="*/ 1181100 w 2064162"/>
                <a:gd name="connsiteY63" fmla="*/ 119062 h 384333"/>
                <a:gd name="connsiteX64" fmla="*/ 1180529 w 2064162"/>
                <a:gd name="connsiteY64" fmla="*/ 182594 h 384333"/>
                <a:gd name="connsiteX65" fmla="*/ 1090422 w 2064162"/>
                <a:gd name="connsiteY65" fmla="*/ 169259 h 384333"/>
                <a:gd name="connsiteX66" fmla="*/ 1090422 w 2064162"/>
                <a:gd name="connsiteY66" fmla="*/ 106775 h 384333"/>
                <a:gd name="connsiteX67" fmla="*/ 1183481 w 2064162"/>
                <a:gd name="connsiteY67" fmla="*/ 309467 h 384333"/>
                <a:gd name="connsiteX68" fmla="*/ 1110139 w 2064162"/>
                <a:gd name="connsiteY68" fmla="*/ 379381 h 384333"/>
                <a:gd name="connsiteX69" fmla="*/ 1087755 w 2064162"/>
                <a:gd name="connsiteY69" fmla="*/ 379381 h 384333"/>
                <a:gd name="connsiteX70" fmla="*/ 1087755 w 2064162"/>
                <a:gd name="connsiteY70" fmla="*/ 325184 h 384333"/>
                <a:gd name="connsiteX71" fmla="*/ 1092708 w 2064162"/>
                <a:gd name="connsiteY71" fmla="*/ 325184 h 384333"/>
                <a:gd name="connsiteX72" fmla="*/ 1100519 w 2064162"/>
                <a:gd name="connsiteY72" fmla="*/ 317373 h 384333"/>
                <a:gd name="connsiteX73" fmla="*/ 1100519 w 2064162"/>
                <a:gd name="connsiteY73" fmla="*/ 213360 h 384333"/>
                <a:gd name="connsiteX74" fmla="*/ 1183386 w 2064162"/>
                <a:gd name="connsiteY74" fmla="*/ 213360 h 384333"/>
                <a:gd name="connsiteX75" fmla="*/ 1183386 w 2064162"/>
                <a:gd name="connsiteY75" fmla="*/ 309467 h 384333"/>
                <a:gd name="connsiteX76" fmla="*/ 1272254 w 2064162"/>
                <a:gd name="connsiteY76" fmla="*/ 66866 h 384333"/>
                <a:gd name="connsiteX77" fmla="*/ 1254919 w 2064162"/>
                <a:gd name="connsiteY77" fmla="*/ 98393 h 384333"/>
                <a:gd name="connsiteX78" fmla="*/ 1482852 w 2064162"/>
                <a:gd name="connsiteY78" fmla="*/ 98393 h 384333"/>
                <a:gd name="connsiteX79" fmla="*/ 1519523 w 2064162"/>
                <a:gd name="connsiteY79" fmla="*/ 135446 h 384333"/>
                <a:gd name="connsiteX80" fmla="*/ 1519523 w 2064162"/>
                <a:gd name="connsiteY80" fmla="*/ 207359 h 384333"/>
                <a:gd name="connsiteX81" fmla="*/ 1539621 w 2064162"/>
                <a:gd name="connsiteY81" fmla="*/ 207359 h 384333"/>
                <a:gd name="connsiteX82" fmla="*/ 1539621 w 2064162"/>
                <a:gd name="connsiteY82" fmla="*/ 257747 h 384333"/>
                <a:gd name="connsiteX83" fmla="*/ 1519523 w 2064162"/>
                <a:gd name="connsiteY83" fmla="*/ 257747 h 384333"/>
                <a:gd name="connsiteX84" fmla="*/ 1519523 w 2064162"/>
                <a:gd name="connsiteY84" fmla="*/ 339376 h 384333"/>
                <a:gd name="connsiteX85" fmla="*/ 1482852 w 2064162"/>
                <a:gd name="connsiteY85" fmla="*/ 376428 h 384333"/>
                <a:gd name="connsiteX86" fmla="*/ 1255109 w 2064162"/>
                <a:gd name="connsiteY86" fmla="*/ 376428 h 384333"/>
                <a:gd name="connsiteX87" fmla="*/ 1218438 w 2064162"/>
                <a:gd name="connsiteY87" fmla="*/ 339376 h 384333"/>
                <a:gd name="connsiteX88" fmla="*/ 1218438 w 2064162"/>
                <a:gd name="connsiteY88" fmla="*/ 257747 h 384333"/>
                <a:gd name="connsiteX89" fmla="*/ 1194530 w 2064162"/>
                <a:gd name="connsiteY89" fmla="*/ 257747 h 384333"/>
                <a:gd name="connsiteX90" fmla="*/ 1194530 w 2064162"/>
                <a:gd name="connsiteY90" fmla="*/ 207359 h 384333"/>
                <a:gd name="connsiteX91" fmla="*/ 1218438 w 2064162"/>
                <a:gd name="connsiteY91" fmla="*/ 207359 h 384333"/>
                <a:gd name="connsiteX92" fmla="*/ 1218438 w 2064162"/>
                <a:gd name="connsiteY92" fmla="*/ 135446 h 384333"/>
                <a:gd name="connsiteX93" fmla="*/ 1225201 w 2064162"/>
                <a:gd name="connsiteY93" fmla="*/ 114014 h 384333"/>
                <a:gd name="connsiteX94" fmla="*/ 1189673 w 2064162"/>
                <a:gd name="connsiteY94" fmla="*/ 117634 h 384333"/>
                <a:gd name="connsiteX95" fmla="*/ 1189673 w 2064162"/>
                <a:gd name="connsiteY95" fmla="*/ 81915 h 384333"/>
                <a:gd name="connsiteX96" fmla="*/ 1205198 w 2064162"/>
                <a:gd name="connsiteY96" fmla="*/ 61246 h 384333"/>
                <a:gd name="connsiteX97" fmla="*/ 1205198 w 2064162"/>
                <a:gd name="connsiteY97" fmla="*/ 6001 h 384333"/>
                <a:gd name="connsiteX98" fmla="*/ 1273778 w 2064162"/>
                <a:gd name="connsiteY98" fmla="*/ 6001 h 384333"/>
                <a:gd name="connsiteX99" fmla="*/ 1273778 w 2064162"/>
                <a:gd name="connsiteY99" fmla="*/ 22860 h 384333"/>
                <a:gd name="connsiteX100" fmla="*/ 1526857 w 2064162"/>
                <a:gd name="connsiteY100" fmla="*/ 22860 h 384333"/>
                <a:gd name="connsiteX101" fmla="*/ 1526857 w 2064162"/>
                <a:gd name="connsiteY101" fmla="*/ 66866 h 384333"/>
                <a:gd name="connsiteX102" fmla="*/ 1272159 w 2064162"/>
                <a:gd name="connsiteY102" fmla="*/ 66866 h 384333"/>
                <a:gd name="connsiteX103" fmla="*/ 1333976 w 2064162"/>
                <a:gd name="connsiteY103" fmla="*/ 257651 h 384333"/>
                <a:gd name="connsiteX104" fmla="*/ 1297400 w 2064162"/>
                <a:gd name="connsiteY104" fmla="*/ 257651 h 384333"/>
                <a:gd name="connsiteX105" fmla="*/ 1297400 w 2064162"/>
                <a:gd name="connsiteY105" fmla="*/ 325469 h 384333"/>
                <a:gd name="connsiteX106" fmla="*/ 1333976 w 2064162"/>
                <a:gd name="connsiteY106" fmla="*/ 325469 h 384333"/>
                <a:gd name="connsiteX107" fmla="*/ 1333976 w 2064162"/>
                <a:gd name="connsiteY107" fmla="*/ 257651 h 384333"/>
                <a:gd name="connsiteX108" fmla="*/ 1442085 w 2064162"/>
                <a:gd name="connsiteY108" fmla="*/ 257651 h 384333"/>
                <a:gd name="connsiteX109" fmla="*/ 1401889 w 2064162"/>
                <a:gd name="connsiteY109" fmla="*/ 257651 h 384333"/>
                <a:gd name="connsiteX110" fmla="*/ 1401889 w 2064162"/>
                <a:gd name="connsiteY110" fmla="*/ 325469 h 384333"/>
                <a:gd name="connsiteX111" fmla="*/ 1442085 w 2064162"/>
                <a:gd name="connsiteY111" fmla="*/ 325469 h 384333"/>
                <a:gd name="connsiteX112" fmla="*/ 1442085 w 2064162"/>
                <a:gd name="connsiteY112" fmla="*/ 257651 h 384333"/>
                <a:gd name="connsiteX113" fmla="*/ 1401889 w 2064162"/>
                <a:gd name="connsiteY113" fmla="*/ 207264 h 384333"/>
                <a:gd name="connsiteX114" fmla="*/ 1442085 w 2064162"/>
                <a:gd name="connsiteY114" fmla="*/ 207264 h 384333"/>
                <a:gd name="connsiteX115" fmla="*/ 1442085 w 2064162"/>
                <a:gd name="connsiteY115" fmla="*/ 142113 h 384333"/>
                <a:gd name="connsiteX116" fmla="*/ 1401889 w 2064162"/>
                <a:gd name="connsiteY116" fmla="*/ 142113 h 384333"/>
                <a:gd name="connsiteX117" fmla="*/ 1401889 w 2064162"/>
                <a:gd name="connsiteY117" fmla="*/ 207264 h 384333"/>
                <a:gd name="connsiteX118" fmla="*/ 91440 w 2064162"/>
                <a:gd name="connsiteY118" fmla="*/ 287084 h 384333"/>
                <a:gd name="connsiteX119" fmla="*/ 167926 w 2064162"/>
                <a:gd name="connsiteY119" fmla="*/ 287084 h 384333"/>
                <a:gd name="connsiteX120" fmla="*/ 167926 w 2064162"/>
                <a:gd name="connsiteY120" fmla="*/ 88868 h 384333"/>
                <a:gd name="connsiteX121" fmla="*/ 91440 w 2064162"/>
                <a:gd name="connsiteY121" fmla="*/ 88868 h 384333"/>
                <a:gd name="connsiteX122" fmla="*/ 91440 w 2064162"/>
                <a:gd name="connsiteY122" fmla="*/ 287179 h 384333"/>
                <a:gd name="connsiteX123" fmla="*/ 35338 w 2064162"/>
                <a:gd name="connsiteY123" fmla="*/ 40100 h 384333"/>
                <a:gd name="connsiteX124" fmla="*/ 167926 w 2064162"/>
                <a:gd name="connsiteY124" fmla="*/ 40100 h 384333"/>
                <a:gd name="connsiteX125" fmla="*/ 167926 w 2064162"/>
                <a:gd name="connsiteY125" fmla="*/ 0 h 384333"/>
                <a:gd name="connsiteX126" fmla="*/ 264033 w 2064162"/>
                <a:gd name="connsiteY126" fmla="*/ 0 h 384333"/>
                <a:gd name="connsiteX127" fmla="*/ 264033 w 2064162"/>
                <a:gd name="connsiteY127" fmla="*/ 40100 h 384333"/>
                <a:gd name="connsiteX128" fmla="*/ 399574 w 2064162"/>
                <a:gd name="connsiteY128" fmla="*/ 40100 h 384333"/>
                <a:gd name="connsiteX129" fmla="*/ 434912 w 2064162"/>
                <a:gd name="connsiteY129" fmla="*/ 75438 h 384333"/>
                <a:gd name="connsiteX130" fmla="*/ 434912 w 2064162"/>
                <a:gd name="connsiteY130" fmla="*/ 305181 h 384333"/>
                <a:gd name="connsiteX131" fmla="*/ 399574 w 2064162"/>
                <a:gd name="connsiteY131" fmla="*/ 340519 h 384333"/>
                <a:gd name="connsiteX132" fmla="*/ 264033 w 2064162"/>
                <a:gd name="connsiteY132" fmla="*/ 340519 h 384333"/>
                <a:gd name="connsiteX133" fmla="*/ 264033 w 2064162"/>
                <a:gd name="connsiteY133" fmla="*/ 384334 h 384333"/>
                <a:gd name="connsiteX134" fmla="*/ 167926 w 2064162"/>
                <a:gd name="connsiteY134" fmla="*/ 384334 h 384333"/>
                <a:gd name="connsiteX135" fmla="*/ 167926 w 2064162"/>
                <a:gd name="connsiteY135" fmla="*/ 340519 h 384333"/>
                <a:gd name="connsiteX136" fmla="*/ 35338 w 2064162"/>
                <a:gd name="connsiteY136" fmla="*/ 340519 h 384333"/>
                <a:gd name="connsiteX137" fmla="*/ 0 w 2064162"/>
                <a:gd name="connsiteY137" fmla="*/ 305181 h 384333"/>
                <a:gd name="connsiteX138" fmla="*/ 0 w 2064162"/>
                <a:gd name="connsiteY138" fmla="*/ 75533 h 384333"/>
                <a:gd name="connsiteX139" fmla="*/ 35338 w 2064162"/>
                <a:gd name="connsiteY139" fmla="*/ 40195 h 384333"/>
                <a:gd name="connsiteX140" fmla="*/ 628745 w 2064162"/>
                <a:gd name="connsiteY140" fmla="*/ 329660 h 384333"/>
                <a:gd name="connsiteX141" fmla="*/ 899160 w 2064162"/>
                <a:gd name="connsiteY141" fmla="*/ 329660 h 384333"/>
                <a:gd name="connsiteX142" fmla="*/ 899160 w 2064162"/>
                <a:gd name="connsiteY142" fmla="*/ 55435 h 384333"/>
                <a:gd name="connsiteX143" fmla="*/ 628745 w 2064162"/>
                <a:gd name="connsiteY143" fmla="*/ 55435 h 384333"/>
                <a:gd name="connsiteX144" fmla="*/ 628745 w 2064162"/>
                <a:gd name="connsiteY144" fmla="*/ 329660 h 384333"/>
                <a:gd name="connsiteX145" fmla="*/ 577882 w 2064162"/>
                <a:gd name="connsiteY145" fmla="*/ 10382 h 384333"/>
                <a:gd name="connsiteX146" fmla="*/ 950309 w 2064162"/>
                <a:gd name="connsiteY146" fmla="*/ 10382 h 384333"/>
                <a:gd name="connsiteX147" fmla="*/ 984790 w 2064162"/>
                <a:gd name="connsiteY147" fmla="*/ 44863 h 384333"/>
                <a:gd name="connsiteX148" fmla="*/ 984790 w 2064162"/>
                <a:gd name="connsiteY148" fmla="*/ 340233 h 384333"/>
                <a:gd name="connsiteX149" fmla="*/ 950309 w 2064162"/>
                <a:gd name="connsiteY149" fmla="*/ 374713 h 384333"/>
                <a:gd name="connsiteX150" fmla="*/ 577882 w 2064162"/>
                <a:gd name="connsiteY150" fmla="*/ 374713 h 384333"/>
                <a:gd name="connsiteX151" fmla="*/ 543401 w 2064162"/>
                <a:gd name="connsiteY151" fmla="*/ 340233 h 384333"/>
                <a:gd name="connsiteX152" fmla="*/ 543401 w 2064162"/>
                <a:gd name="connsiteY152" fmla="*/ 44863 h 384333"/>
                <a:gd name="connsiteX153" fmla="*/ 577882 w 2064162"/>
                <a:gd name="connsiteY153" fmla="*/ 10382 h 384333"/>
                <a:gd name="connsiteX154" fmla="*/ 825627 w 2064162"/>
                <a:gd name="connsiteY154" fmla="*/ 263176 h 384333"/>
                <a:gd name="connsiteX155" fmla="*/ 800862 w 2064162"/>
                <a:gd name="connsiteY155" fmla="*/ 217456 h 384333"/>
                <a:gd name="connsiteX156" fmla="*/ 800862 w 2064162"/>
                <a:gd name="connsiteY156" fmla="*/ 263176 h 384333"/>
                <a:gd name="connsiteX157" fmla="*/ 825627 w 2064162"/>
                <a:gd name="connsiteY157" fmla="*/ 263176 h 384333"/>
                <a:gd name="connsiteX158" fmla="*/ 800862 w 2064162"/>
                <a:gd name="connsiteY158" fmla="*/ 215170 h 384333"/>
                <a:gd name="connsiteX159" fmla="*/ 847058 w 2064162"/>
                <a:gd name="connsiteY159" fmla="*/ 215170 h 384333"/>
                <a:gd name="connsiteX160" fmla="*/ 873062 w 2064162"/>
                <a:gd name="connsiteY160" fmla="*/ 263176 h 384333"/>
                <a:gd name="connsiteX161" fmla="*/ 877919 w 2064162"/>
                <a:gd name="connsiteY161" fmla="*/ 263176 h 384333"/>
                <a:gd name="connsiteX162" fmla="*/ 877919 w 2064162"/>
                <a:gd name="connsiteY162" fmla="*/ 299942 h 384333"/>
                <a:gd name="connsiteX163" fmla="*/ 652558 w 2064162"/>
                <a:gd name="connsiteY163" fmla="*/ 299942 h 384333"/>
                <a:gd name="connsiteX164" fmla="*/ 652558 w 2064162"/>
                <a:gd name="connsiteY164" fmla="*/ 263176 h 384333"/>
                <a:gd name="connsiteX165" fmla="*/ 716471 w 2064162"/>
                <a:gd name="connsiteY165" fmla="*/ 263176 h 384333"/>
                <a:gd name="connsiteX166" fmla="*/ 716471 w 2064162"/>
                <a:gd name="connsiteY166" fmla="*/ 195739 h 384333"/>
                <a:gd name="connsiteX167" fmla="*/ 652558 w 2064162"/>
                <a:gd name="connsiteY167" fmla="*/ 195739 h 384333"/>
                <a:gd name="connsiteX168" fmla="*/ 652558 w 2064162"/>
                <a:gd name="connsiteY168" fmla="*/ 159067 h 384333"/>
                <a:gd name="connsiteX169" fmla="*/ 716471 w 2064162"/>
                <a:gd name="connsiteY169" fmla="*/ 159067 h 384333"/>
                <a:gd name="connsiteX170" fmla="*/ 716471 w 2064162"/>
                <a:gd name="connsiteY170" fmla="*/ 119729 h 384333"/>
                <a:gd name="connsiteX171" fmla="*/ 652558 w 2064162"/>
                <a:gd name="connsiteY171" fmla="*/ 119729 h 384333"/>
                <a:gd name="connsiteX172" fmla="*/ 652558 w 2064162"/>
                <a:gd name="connsiteY172" fmla="*/ 82963 h 384333"/>
                <a:gd name="connsiteX173" fmla="*/ 877919 w 2064162"/>
                <a:gd name="connsiteY173" fmla="*/ 82963 h 384333"/>
                <a:gd name="connsiteX174" fmla="*/ 877919 w 2064162"/>
                <a:gd name="connsiteY174" fmla="*/ 119729 h 384333"/>
                <a:gd name="connsiteX175" fmla="*/ 800862 w 2064162"/>
                <a:gd name="connsiteY175" fmla="*/ 119729 h 384333"/>
                <a:gd name="connsiteX176" fmla="*/ 800862 w 2064162"/>
                <a:gd name="connsiteY176" fmla="*/ 159067 h 384333"/>
                <a:gd name="connsiteX177" fmla="*/ 870395 w 2064162"/>
                <a:gd name="connsiteY177" fmla="*/ 159067 h 384333"/>
                <a:gd name="connsiteX178" fmla="*/ 870395 w 2064162"/>
                <a:gd name="connsiteY178" fmla="*/ 195739 h 384333"/>
                <a:gd name="connsiteX179" fmla="*/ 800862 w 2064162"/>
                <a:gd name="connsiteY179" fmla="*/ 195739 h 384333"/>
                <a:gd name="connsiteX180" fmla="*/ 800862 w 2064162"/>
                <a:gd name="connsiteY180" fmla="*/ 215170 h 384333"/>
                <a:gd name="connsiteX181" fmla="*/ 264033 w 2064162"/>
                <a:gd name="connsiteY181" fmla="*/ 287179 h 384333"/>
                <a:gd name="connsiteX182" fmla="*/ 340805 w 2064162"/>
                <a:gd name="connsiteY182" fmla="*/ 287179 h 384333"/>
                <a:gd name="connsiteX183" fmla="*/ 340805 w 2064162"/>
                <a:gd name="connsiteY183" fmla="*/ 88868 h 384333"/>
                <a:gd name="connsiteX184" fmla="*/ 264033 w 2064162"/>
                <a:gd name="connsiteY184" fmla="*/ 88868 h 384333"/>
                <a:gd name="connsiteX185" fmla="*/ 264033 w 2064162"/>
                <a:gd name="connsiteY185" fmla="*/ 28717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2064162" h="384333">
                  <a:moveTo>
                    <a:pt x="1635157" y="106870"/>
                  </a:moveTo>
                  <a:lnTo>
                    <a:pt x="1725835" y="119158"/>
                  </a:lnTo>
                  <a:lnTo>
                    <a:pt x="1725263" y="182689"/>
                  </a:lnTo>
                  <a:lnTo>
                    <a:pt x="1635157" y="169355"/>
                  </a:lnTo>
                  <a:lnTo>
                    <a:pt x="1635157" y="106870"/>
                  </a:lnTo>
                  <a:close/>
                  <a:moveTo>
                    <a:pt x="1635157" y="13526"/>
                  </a:moveTo>
                  <a:lnTo>
                    <a:pt x="1725835" y="25813"/>
                  </a:lnTo>
                  <a:lnTo>
                    <a:pt x="1725263" y="89344"/>
                  </a:lnTo>
                  <a:lnTo>
                    <a:pt x="1635157" y="76009"/>
                  </a:lnTo>
                  <a:lnTo>
                    <a:pt x="1635157" y="13526"/>
                  </a:lnTo>
                  <a:close/>
                  <a:moveTo>
                    <a:pt x="1857470" y="3334"/>
                  </a:moveTo>
                  <a:lnTo>
                    <a:pt x="1946529" y="3334"/>
                  </a:lnTo>
                  <a:lnTo>
                    <a:pt x="1946529" y="52864"/>
                  </a:lnTo>
                  <a:lnTo>
                    <a:pt x="2027301" y="52864"/>
                  </a:lnTo>
                  <a:cubicBezTo>
                    <a:pt x="2047589" y="52864"/>
                    <a:pt x="2064163" y="69342"/>
                    <a:pt x="2064163" y="89726"/>
                  </a:cubicBezTo>
                  <a:lnTo>
                    <a:pt x="2064163" y="339661"/>
                  </a:lnTo>
                  <a:cubicBezTo>
                    <a:pt x="2064163" y="359950"/>
                    <a:pt x="2047685" y="376523"/>
                    <a:pt x="2027301" y="376523"/>
                  </a:cubicBezTo>
                  <a:lnTo>
                    <a:pt x="1779270" y="376523"/>
                  </a:lnTo>
                  <a:cubicBezTo>
                    <a:pt x="1758982" y="376523"/>
                    <a:pt x="1742408" y="360045"/>
                    <a:pt x="1742408" y="339661"/>
                  </a:cubicBezTo>
                  <a:lnTo>
                    <a:pt x="1742408" y="89630"/>
                  </a:lnTo>
                  <a:cubicBezTo>
                    <a:pt x="1742408" y="69247"/>
                    <a:pt x="1758887" y="52768"/>
                    <a:pt x="1779270" y="52768"/>
                  </a:cubicBezTo>
                  <a:lnTo>
                    <a:pt x="1857470" y="52768"/>
                  </a:lnTo>
                  <a:lnTo>
                    <a:pt x="1857470" y="3239"/>
                  </a:lnTo>
                  <a:close/>
                  <a:moveTo>
                    <a:pt x="1946529" y="172879"/>
                  </a:moveTo>
                  <a:lnTo>
                    <a:pt x="1978438" y="172879"/>
                  </a:lnTo>
                  <a:lnTo>
                    <a:pt x="1978438" y="100108"/>
                  </a:lnTo>
                  <a:lnTo>
                    <a:pt x="1946529" y="100108"/>
                  </a:lnTo>
                  <a:lnTo>
                    <a:pt x="1946529" y="172879"/>
                  </a:lnTo>
                  <a:close/>
                  <a:moveTo>
                    <a:pt x="1946529" y="326898"/>
                  </a:moveTo>
                  <a:lnTo>
                    <a:pt x="1978438" y="326898"/>
                  </a:lnTo>
                  <a:lnTo>
                    <a:pt x="1978438" y="226790"/>
                  </a:lnTo>
                  <a:lnTo>
                    <a:pt x="1946529" y="226790"/>
                  </a:lnTo>
                  <a:lnTo>
                    <a:pt x="1946529" y="326898"/>
                  </a:lnTo>
                  <a:close/>
                  <a:moveTo>
                    <a:pt x="1857470" y="226790"/>
                  </a:moveTo>
                  <a:lnTo>
                    <a:pt x="1825181" y="226790"/>
                  </a:lnTo>
                  <a:lnTo>
                    <a:pt x="1825181" y="326898"/>
                  </a:lnTo>
                  <a:lnTo>
                    <a:pt x="1857470" y="326898"/>
                  </a:lnTo>
                  <a:lnTo>
                    <a:pt x="1857470" y="226790"/>
                  </a:lnTo>
                  <a:close/>
                  <a:moveTo>
                    <a:pt x="1857470" y="100108"/>
                  </a:moveTo>
                  <a:lnTo>
                    <a:pt x="1825181" y="100108"/>
                  </a:lnTo>
                  <a:lnTo>
                    <a:pt x="1825181" y="172879"/>
                  </a:lnTo>
                  <a:lnTo>
                    <a:pt x="1857470" y="172879"/>
                  </a:lnTo>
                  <a:lnTo>
                    <a:pt x="1857470" y="100108"/>
                  </a:lnTo>
                  <a:close/>
                  <a:moveTo>
                    <a:pt x="1728216" y="309562"/>
                  </a:moveTo>
                  <a:cubicBezTo>
                    <a:pt x="1728216" y="379285"/>
                    <a:pt x="1654873" y="379476"/>
                    <a:pt x="1654873" y="379476"/>
                  </a:cubicBezTo>
                  <a:lnTo>
                    <a:pt x="1632490" y="379476"/>
                  </a:lnTo>
                  <a:lnTo>
                    <a:pt x="1632490" y="325279"/>
                  </a:lnTo>
                  <a:lnTo>
                    <a:pt x="1637348" y="325279"/>
                  </a:lnTo>
                  <a:cubicBezTo>
                    <a:pt x="1637348" y="325279"/>
                    <a:pt x="1646206" y="325755"/>
                    <a:pt x="1645158" y="317468"/>
                  </a:cubicBezTo>
                  <a:lnTo>
                    <a:pt x="1645158" y="213455"/>
                  </a:lnTo>
                  <a:lnTo>
                    <a:pt x="1728026" y="213455"/>
                  </a:lnTo>
                  <a:lnTo>
                    <a:pt x="1728026" y="309562"/>
                  </a:lnTo>
                  <a:close/>
                  <a:moveTo>
                    <a:pt x="1297496" y="207359"/>
                  </a:moveTo>
                  <a:lnTo>
                    <a:pt x="1334072" y="207359"/>
                  </a:lnTo>
                  <a:lnTo>
                    <a:pt x="1334072" y="142208"/>
                  </a:lnTo>
                  <a:lnTo>
                    <a:pt x="1297496" y="142208"/>
                  </a:lnTo>
                  <a:lnTo>
                    <a:pt x="1297496" y="207359"/>
                  </a:lnTo>
                  <a:close/>
                  <a:moveTo>
                    <a:pt x="1090422" y="13430"/>
                  </a:moveTo>
                  <a:lnTo>
                    <a:pt x="1181100" y="25717"/>
                  </a:lnTo>
                  <a:lnTo>
                    <a:pt x="1180529" y="89249"/>
                  </a:lnTo>
                  <a:lnTo>
                    <a:pt x="1090422" y="75914"/>
                  </a:lnTo>
                  <a:lnTo>
                    <a:pt x="1090422" y="13430"/>
                  </a:lnTo>
                  <a:close/>
                  <a:moveTo>
                    <a:pt x="1090422" y="106775"/>
                  </a:moveTo>
                  <a:lnTo>
                    <a:pt x="1181100" y="119062"/>
                  </a:lnTo>
                  <a:lnTo>
                    <a:pt x="1180529" y="182594"/>
                  </a:lnTo>
                  <a:lnTo>
                    <a:pt x="1090422" y="169259"/>
                  </a:lnTo>
                  <a:lnTo>
                    <a:pt x="1090422" y="106775"/>
                  </a:lnTo>
                  <a:close/>
                  <a:moveTo>
                    <a:pt x="1183481" y="309467"/>
                  </a:moveTo>
                  <a:cubicBezTo>
                    <a:pt x="1183481" y="379190"/>
                    <a:pt x="1110139" y="379381"/>
                    <a:pt x="1110139" y="379381"/>
                  </a:cubicBezTo>
                  <a:lnTo>
                    <a:pt x="1087755" y="379381"/>
                  </a:lnTo>
                  <a:lnTo>
                    <a:pt x="1087755" y="325184"/>
                  </a:lnTo>
                  <a:lnTo>
                    <a:pt x="1092708" y="325184"/>
                  </a:lnTo>
                  <a:cubicBezTo>
                    <a:pt x="1092708" y="325184"/>
                    <a:pt x="1101566" y="325660"/>
                    <a:pt x="1100519" y="317373"/>
                  </a:cubicBezTo>
                  <a:lnTo>
                    <a:pt x="1100519" y="213360"/>
                  </a:lnTo>
                  <a:lnTo>
                    <a:pt x="1183386" y="213360"/>
                  </a:lnTo>
                  <a:lnTo>
                    <a:pt x="1183386" y="309467"/>
                  </a:lnTo>
                  <a:close/>
                  <a:moveTo>
                    <a:pt x="1272254" y="66866"/>
                  </a:moveTo>
                  <a:cubicBezTo>
                    <a:pt x="1269397" y="80867"/>
                    <a:pt x="1263015" y="90964"/>
                    <a:pt x="1254919" y="98393"/>
                  </a:cubicBezTo>
                  <a:lnTo>
                    <a:pt x="1482852" y="98393"/>
                  </a:lnTo>
                  <a:cubicBezTo>
                    <a:pt x="1503140" y="98393"/>
                    <a:pt x="1519523" y="114967"/>
                    <a:pt x="1519523" y="135446"/>
                  </a:cubicBezTo>
                  <a:lnTo>
                    <a:pt x="1519523" y="207359"/>
                  </a:lnTo>
                  <a:lnTo>
                    <a:pt x="1539621" y="207359"/>
                  </a:lnTo>
                  <a:lnTo>
                    <a:pt x="1539621" y="257747"/>
                  </a:lnTo>
                  <a:lnTo>
                    <a:pt x="1519523" y="257747"/>
                  </a:lnTo>
                  <a:lnTo>
                    <a:pt x="1519523" y="339376"/>
                  </a:lnTo>
                  <a:cubicBezTo>
                    <a:pt x="1519523" y="359855"/>
                    <a:pt x="1503140" y="376428"/>
                    <a:pt x="1482852" y="376428"/>
                  </a:cubicBezTo>
                  <a:lnTo>
                    <a:pt x="1255109" y="376428"/>
                  </a:lnTo>
                  <a:cubicBezTo>
                    <a:pt x="1234916" y="376428"/>
                    <a:pt x="1218438" y="359855"/>
                    <a:pt x="1218438" y="339376"/>
                  </a:cubicBezTo>
                  <a:lnTo>
                    <a:pt x="1218438" y="257747"/>
                  </a:lnTo>
                  <a:lnTo>
                    <a:pt x="1194530" y="257747"/>
                  </a:lnTo>
                  <a:lnTo>
                    <a:pt x="1194530" y="207359"/>
                  </a:lnTo>
                  <a:lnTo>
                    <a:pt x="1218438" y="207359"/>
                  </a:lnTo>
                  <a:lnTo>
                    <a:pt x="1218438" y="135446"/>
                  </a:lnTo>
                  <a:cubicBezTo>
                    <a:pt x="1218438" y="127444"/>
                    <a:pt x="1220914" y="120015"/>
                    <a:pt x="1225201" y="114014"/>
                  </a:cubicBezTo>
                  <a:cubicBezTo>
                    <a:pt x="1206532" y="119158"/>
                    <a:pt x="1189673" y="117634"/>
                    <a:pt x="1189673" y="117634"/>
                  </a:cubicBezTo>
                  <a:lnTo>
                    <a:pt x="1189673" y="81915"/>
                  </a:lnTo>
                  <a:cubicBezTo>
                    <a:pt x="1189673" y="81915"/>
                    <a:pt x="1204627" y="82391"/>
                    <a:pt x="1205198" y="61246"/>
                  </a:cubicBezTo>
                  <a:cubicBezTo>
                    <a:pt x="1205294" y="55340"/>
                    <a:pt x="1205198" y="6001"/>
                    <a:pt x="1205198" y="6001"/>
                  </a:cubicBezTo>
                  <a:lnTo>
                    <a:pt x="1273778" y="6001"/>
                  </a:lnTo>
                  <a:lnTo>
                    <a:pt x="1273778" y="22860"/>
                  </a:lnTo>
                  <a:lnTo>
                    <a:pt x="1526857" y="22860"/>
                  </a:lnTo>
                  <a:lnTo>
                    <a:pt x="1526857" y="66866"/>
                  </a:lnTo>
                  <a:lnTo>
                    <a:pt x="1272159" y="66866"/>
                  </a:lnTo>
                  <a:close/>
                  <a:moveTo>
                    <a:pt x="1333976" y="257651"/>
                  </a:moveTo>
                  <a:lnTo>
                    <a:pt x="1297400" y="257651"/>
                  </a:lnTo>
                  <a:lnTo>
                    <a:pt x="1297400" y="325469"/>
                  </a:lnTo>
                  <a:lnTo>
                    <a:pt x="1333976" y="325469"/>
                  </a:lnTo>
                  <a:lnTo>
                    <a:pt x="1333976" y="257651"/>
                  </a:lnTo>
                  <a:close/>
                  <a:moveTo>
                    <a:pt x="1442085" y="257651"/>
                  </a:moveTo>
                  <a:lnTo>
                    <a:pt x="1401889" y="257651"/>
                  </a:lnTo>
                  <a:lnTo>
                    <a:pt x="1401889" y="325469"/>
                  </a:lnTo>
                  <a:lnTo>
                    <a:pt x="1442085" y="325469"/>
                  </a:lnTo>
                  <a:lnTo>
                    <a:pt x="1442085" y="257651"/>
                  </a:lnTo>
                  <a:close/>
                  <a:moveTo>
                    <a:pt x="1401889" y="207264"/>
                  </a:moveTo>
                  <a:lnTo>
                    <a:pt x="1442085" y="207264"/>
                  </a:lnTo>
                  <a:lnTo>
                    <a:pt x="1442085" y="142113"/>
                  </a:lnTo>
                  <a:lnTo>
                    <a:pt x="1401889" y="142113"/>
                  </a:lnTo>
                  <a:lnTo>
                    <a:pt x="1401889" y="207264"/>
                  </a:lnTo>
                  <a:close/>
                  <a:moveTo>
                    <a:pt x="91440" y="287084"/>
                  </a:moveTo>
                  <a:lnTo>
                    <a:pt x="167926" y="287084"/>
                  </a:lnTo>
                  <a:lnTo>
                    <a:pt x="167926" y="88868"/>
                  </a:lnTo>
                  <a:lnTo>
                    <a:pt x="91440" y="88868"/>
                  </a:lnTo>
                  <a:lnTo>
                    <a:pt x="91440" y="287179"/>
                  </a:lnTo>
                  <a:close/>
                  <a:moveTo>
                    <a:pt x="35338" y="40100"/>
                  </a:moveTo>
                  <a:lnTo>
                    <a:pt x="167926" y="40100"/>
                  </a:lnTo>
                  <a:lnTo>
                    <a:pt x="167926" y="0"/>
                  </a:lnTo>
                  <a:lnTo>
                    <a:pt x="264033" y="0"/>
                  </a:lnTo>
                  <a:lnTo>
                    <a:pt x="264033" y="40100"/>
                  </a:lnTo>
                  <a:lnTo>
                    <a:pt x="399574" y="40100"/>
                  </a:lnTo>
                  <a:cubicBezTo>
                    <a:pt x="419100" y="40100"/>
                    <a:pt x="434912" y="55912"/>
                    <a:pt x="434912" y="75438"/>
                  </a:cubicBezTo>
                  <a:lnTo>
                    <a:pt x="434912" y="305181"/>
                  </a:lnTo>
                  <a:cubicBezTo>
                    <a:pt x="434912" y="324707"/>
                    <a:pt x="419100" y="340519"/>
                    <a:pt x="399574" y="340519"/>
                  </a:cubicBezTo>
                  <a:lnTo>
                    <a:pt x="264033" y="340519"/>
                  </a:lnTo>
                  <a:lnTo>
                    <a:pt x="264033" y="384334"/>
                  </a:lnTo>
                  <a:lnTo>
                    <a:pt x="167926" y="384334"/>
                  </a:lnTo>
                  <a:lnTo>
                    <a:pt x="167926" y="340519"/>
                  </a:lnTo>
                  <a:lnTo>
                    <a:pt x="35338" y="340519"/>
                  </a:lnTo>
                  <a:cubicBezTo>
                    <a:pt x="15812" y="340519"/>
                    <a:pt x="0" y="324707"/>
                    <a:pt x="0" y="305181"/>
                  </a:cubicBezTo>
                  <a:lnTo>
                    <a:pt x="0" y="75533"/>
                  </a:lnTo>
                  <a:cubicBezTo>
                    <a:pt x="0" y="56007"/>
                    <a:pt x="15812" y="40195"/>
                    <a:pt x="35338" y="40195"/>
                  </a:cubicBezTo>
                  <a:moveTo>
                    <a:pt x="628745" y="329660"/>
                  </a:moveTo>
                  <a:lnTo>
                    <a:pt x="899160" y="329660"/>
                  </a:lnTo>
                  <a:lnTo>
                    <a:pt x="899160" y="55435"/>
                  </a:lnTo>
                  <a:lnTo>
                    <a:pt x="628745" y="55435"/>
                  </a:lnTo>
                  <a:lnTo>
                    <a:pt x="628745" y="329660"/>
                  </a:lnTo>
                  <a:close/>
                  <a:moveTo>
                    <a:pt x="577882" y="10382"/>
                  </a:moveTo>
                  <a:lnTo>
                    <a:pt x="950309" y="10382"/>
                  </a:lnTo>
                  <a:cubicBezTo>
                    <a:pt x="969359" y="10382"/>
                    <a:pt x="984790" y="25813"/>
                    <a:pt x="984790" y="44863"/>
                  </a:cubicBezTo>
                  <a:lnTo>
                    <a:pt x="984790" y="340233"/>
                  </a:lnTo>
                  <a:cubicBezTo>
                    <a:pt x="984790" y="359283"/>
                    <a:pt x="969359" y="374713"/>
                    <a:pt x="950309" y="374713"/>
                  </a:cubicBezTo>
                  <a:lnTo>
                    <a:pt x="577882" y="374713"/>
                  </a:lnTo>
                  <a:cubicBezTo>
                    <a:pt x="558832" y="374713"/>
                    <a:pt x="543401" y="359283"/>
                    <a:pt x="543401" y="340233"/>
                  </a:cubicBezTo>
                  <a:lnTo>
                    <a:pt x="543401" y="44863"/>
                  </a:lnTo>
                  <a:cubicBezTo>
                    <a:pt x="543401" y="25813"/>
                    <a:pt x="558832" y="10382"/>
                    <a:pt x="577882" y="10382"/>
                  </a:cubicBezTo>
                  <a:moveTo>
                    <a:pt x="825627" y="263176"/>
                  </a:moveTo>
                  <a:lnTo>
                    <a:pt x="800862" y="217456"/>
                  </a:lnTo>
                  <a:lnTo>
                    <a:pt x="800862" y="263176"/>
                  </a:lnTo>
                  <a:lnTo>
                    <a:pt x="825627" y="263176"/>
                  </a:lnTo>
                  <a:close/>
                  <a:moveTo>
                    <a:pt x="800862" y="215170"/>
                  </a:moveTo>
                  <a:lnTo>
                    <a:pt x="847058" y="215170"/>
                  </a:lnTo>
                  <a:lnTo>
                    <a:pt x="873062" y="263176"/>
                  </a:lnTo>
                  <a:lnTo>
                    <a:pt x="877919" y="263176"/>
                  </a:lnTo>
                  <a:lnTo>
                    <a:pt x="877919" y="299942"/>
                  </a:lnTo>
                  <a:lnTo>
                    <a:pt x="652558" y="299942"/>
                  </a:lnTo>
                  <a:lnTo>
                    <a:pt x="652558" y="263176"/>
                  </a:lnTo>
                  <a:lnTo>
                    <a:pt x="716471" y="263176"/>
                  </a:lnTo>
                  <a:lnTo>
                    <a:pt x="716471" y="195739"/>
                  </a:lnTo>
                  <a:lnTo>
                    <a:pt x="652558" y="195739"/>
                  </a:lnTo>
                  <a:lnTo>
                    <a:pt x="652558" y="159067"/>
                  </a:lnTo>
                  <a:lnTo>
                    <a:pt x="716471" y="159067"/>
                  </a:lnTo>
                  <a:lnTo>
                    <a:pt x="716471" y="119729"/>
                  </a:lnTo>
                  <a:lnTo>
                    <a:pt x="652558" y="119729"/>
                  </a:lnTo>
                  <a:lnTo>
                    <a:pt x="652558" y="82963"/>
                  </a:lnTo>
                  <a:lnTo>
                    <a:pt x="877919" y="82963"/>
                  </a:lnTo>
                  <a:lnTo>
                    <a:pt x="877919" y="119729"/>
                  </a:lnTo>
                  <a:lnTo>
                    <a:pt x="800862" y="119729"/>
                  </a:lnTo>
                  <a:lnTo>
                    <a:pt x="800862" y="159067"/>
                  </a:lnTo>
                  <a:lnTo>
                    <a:pt x="870395" y="159067"/>
                  </a:lnTo>
                  <a:lnTo>
                    <a:pt x="870395" y="195739"/>
                  </a:lnTo>
                  <a:lnTo>
                    <a:pt x="800862" y="195739"/>
                  </a:lnTo>
                  <a:lnTo>
                    <a:pt x="800862" y="215170"/>
                  </a:lnTo>
                  <a:close/>
                  <a:moveTo>
                    <a:pt x="264033" y="287179"/>
                  </a:moveTo>
                  <a:lnTo>
                    <a:pt x="340805" y="287179"/>
                  </a:lnTo>
                  <a:lnTo>
                    <a:pt x="340805" y="88868"/>
                  </a:lnTo>
                  <a:lnTo>
                    <a:pt x="264033" y="88868"/>
                  </a:lnTo>
                  <a:lnTo>
                    <a:pt x="264033" y="287179"/>
                  </a:lnTo>
                  <a:close/>
                </a:path>
              </a:pathLst>
            </a:custGeom>
            <a:solidFill>
              <a:srgbClr val="DE002B"/>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任意多边形: 形状 22"/>
            <p:cNvSpPr/>
            <p:nvPr/>
          </p:nvSpPr>
          <p:spPr>
            <a:xfrm>
              <a:off x="699543" y="274061"/>
              <a:ext cx="897826" cy="901160"/>
            </a:xfrm>
            <a:custGeom>
              <a:avLst/>
              <a:gdLst>
                <a:gd name="connsiteX0" fmla="*/ 34195 w 897826"/>
                <a:gd name="connsiteY0" fmla="*/ 625412 h 901160"/>
                <a:gd name="connsiteX1" fmla="*/ 449580 w 897826"/>
                <a:gd name="connsiteY1" fmla="*/ 901160 h 901160"/>
                <a:gd name="connsiteX2" fmla="*/ 788480 w 897826"/>
                <a:gd name="connsiteY2" fmla="*/ 747427 h 901160"/>
                <a:gd name="connsiteX3" fmla="*/ 723900 w 897826"/>
                <a:gd name="connsiteY3" fmla="*/ 756190 h 901160"/>
                <a:gd name="connsiteX4" fmla="*/ 658178 w 897826"/>
                <a:gd name="connsiteY4" fmla="*/ 780479 h 901160"/>
                <a:gd name="connsiteX5" fmla="*/ 432054 w 897826"/>
                <a:gd name="connsiteY5" fmla="*/ 837152 h 901160"/>
                <a:gd name="connsiteX6" fmla="*/ 34195 w 897826"/>
                <a:gd name="connsiteY6" fmla="*/ 625507 h 901160"/>
                <a:gd name="connsiteX7" fmla="*/ 18479 w 897826"/>
                <a:gd name="connsiteY7" fmla="*/ 560070 h 901160"/>
                <a:gd name="connsiteX8" fmla="*/ 0 w 897826"/>
                <a:gd name="connsiteY8" fmla="*/ 480441 h 901160"/>
                <a:gd name="connsiteX9" fmla="*/ 415862 w 897826"/>
                <a:gd name="connsiteY9" fmla="*/ 757619 h 901160"/>
                <a:gd name="connsiteX10" fmla="*/ 660178 w 897826"/>
                <a:gd name="connsiteY10" fmla="*/ 685705 h 901160"/>
                <a:gd name="connsiteX11" fmla="*/ 758762 w 897826"/>
                <a:gd name="connsiteY11" fmla="*/ 642938 h 901160"/>
                <a:gd name="connsiteX12" fmla="*/ 865823 w 897826"/>
                <a:gd name="connsiteY12" fmla="*/ 623316 h 901160"/>
                <a:gd name="connsiteX13" fmla="*/ 824865 w 897826"/>
                <a:gd name="connsiteY13" fmla="*/ 699516 h 901160"/>
                <a:gd name="connsiteX14" fmla="*/ 753523 w 897826"/>
                <a:gd name="connsiteY14" fmla="*/ 710565 h 901160"/>
                <a:gd name="connsiteX15" fmla="*/ 645224 w 897826"/>
                <a:gd name="connsiteY15" fmla="*/ 755142 h 901160"/>
                <a:gd name="connsiteX16" fmla="*/ 423767 w 897826"/>
                <a:gd name="connsiteY16" fmla="*/ 813245 h 901160"/>
                <a:gd name="connsiteX17" fmla="*/ 18479 w 897826"/>
                <a:gd name="connsiteY17" fmla="*/ 559975 h 901160"/>
                <a:gd name="connsiteX18" fmla="*/ 883730 w 897826"/>
                <a:gd name="connsiteY18" fmla="*/ 571214 h 901160"/>
                <a:gd name="connsiteX19" fmla="*/ 897827 w 897826"/>
                <a:gd name="connsiteY19" fmla="*/ 495681 h 901160"/>
                <a:gd name="connsiteX20" fmla="*/ 721995 w 897826"/>
                <a:gd name="connsiteY20" fmla="*/ 495681 h 901160"/>
                <a:gd name="connsiteX21" fmla="*/ 449485 w 897826"/>
                <a:gd name="connsiteY21" fmla="*/ 664559 h 901160"/>
                <a:gd name="connsiteX22" fmla="*/ 145352 w 897826"/>
                <a:gd name="connsiteY22" fmla="*/ 360426 h 901160"/>
                <a:gd name="connsiteX23" fmla="*/ 449485 w 897826"/>
                <a:gd name="connsiteY23" fmla="*/ 56293 h 901160"/>
                <a:gd name="connsiteX24" fmla="*/ 739997 w 897826"/>
                <a:gd name="connsiteY24" fmla="*/ 270224 h 901160"/>
                <a:gd name="connsiteX25" fmla="*/ 862394 w 897826"/>
                <a:gd name="connsiteY25" fmla="*/ 270224 h 901160"/>
                <a:gd name="connsiteX26" fmla="*/ 449485 w 897826"/>
                <a:gd name="connsiteY26" fmla="*/ 0 h 901160"/>
                <a:gd name="connsiteX27" fmla="*/ 10382 w 897826"/>
                <a:gd name="connsiteY27" fmla="*/ 349663 h 901160"/>
                <a:gd name="connsiteX28" fmla="*/ 3810 w 897826"/>
                <a:gd name="connsiteY28" fmla="*/ 401003 h 901160"/>
                <a:gd name="connsiteX29" fmla="*/ 16097 w 897826"/>
                <a:gd name="connsiteY29" fmla="*/ 471488 h 901160"/>
                <a:gd name="connsiteX30" fmla="*/ 407575 w 897826"/>
                <a:gd name="connsiteY30" fmla="*/ 731711 h 901160"/>
                <a:gd name="connsiteX31" fmla="*/ 643795 w 897826"/>
                <a:gd name="connsiteY31" fmla="*/ 659511 h 901160"/>
                <a:gd name="connsiteX32" fmla="*/ 766096 w 897826"/>
                <a:gd name="connsiteY32" fmla="*/ 598265 h 901160"/>
                <a:gd name="connsiteX33" fmla="*/ 883825 w 897826"/>
                <a:gd name="connsiteY33" fmla="*/ 571214 h 90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7826" h="901160">
                  <a:moveTo>
                    <a:pt x="34195" y="625412"/>
                  </a:moveTo>
                  <a:cubicBezTo>
                    <a:pt x="102489" y="787432"/>
                    <a:pt x="262700" y="901160"/>
                    <a:pt x="449580" y="901160"/>
                  </a:cubicBezTo>
                  <a:cubicBezTo>
                    <a:pt x="584740" y="901160"/>
                    <a:pt x="705993" y="841629"/>
                    <a:pt x="788480" y="747427"/>
                  </a:cubicBezTo>
                  <a:cubicBezTo>
                    <a:pt x="788480" y="747427"/>
                    <a:pt x="760476" y="746951"/>
                    <a:pt x="723900" y="756190"/>
                  </a:cubicBezTo>
                  <a:cubicBezTo>
                    <a:pt x="687324" y="765334"/>
                    <a:pt x="658178" y="780479"/>
                    <a:pt x="658178" y="780479"/>
                  </a:cubicBezTo>
                  <a:cubicBezTo>
                    <a:pt x="590836" y="816578"/>
                    <a:pt x="513874" y="837152"/>
                    <a:pt x="432054" y="837152"/>
                  </a:cubicBezTo>
                  <a:cubicBezTo>
                    <a:pt x="266510" y="837152"/>
                    <a:pt x="119920" y="753142"/>
                    <a:pt x="34195" y="625507"/>
                  </a:cubicBezTo>
                  <a:moveTo>
                    <a:pt x="18479" y="560070"/>
                  </a:moveTo>
                  <a:cubicBezTo>
                    <a:pt x="11049" y="537020"/>
                    <a:pt x="1715" y="507682"/>
                    <a:pt x="0" y="480441"/>
                  </a:cubicBezTo>
                  <a:cubicBezTo>
                    <a:pt x="67818" y="642842"/>
                    <a:pt x="228695" y="757619"/>
                    <a:pt x="415862" y="757619"/>
                  </a:cubicBezTo>
                  <a:cubicBezTo>
                    <a:pt x="505873" y="757619"/>
                    <a:pt x="589788" y="731234"/>
                    <a:pt x="660178" y="685705"/>
                  </a:cubicBezTo>
                  <a:cubicBezTo>
                    <a:pt x="660178" y="685705"/>
                    <a:pt x="710184" y="657320"/>
                    <a:pt x="758762" y="642938"/>
                  </a:cubicBezTo>
                  <a:cubicBezTo>
                    <a:pt x="807244" y="628650"/>
                    <a:pt x="865823" y="623316"/>
                    <a:pt x="865823" y="623316"/>
                  </a:cubicBezTo>
                  <a:cubicBezTo>
                    <a:pt x="854678" y="650081"/>
                    <a:pt x="840772" y="675704"/>
                    <a:pt x="824865" y="699516"/>
                  </a:cubicBezTo>
                  <a:cubicBezTo>
                    <a:pt x="824865" y="699516"/>
                    <a:pt x="791623" y="699897"/>
                    <a:pt x="753523" y="710565"/>
                  </a:cubicBezTo>
                  <a:cubicBezTo>
                    <a:pt x="719233" y="720185"/>
                    <a:pt x="645224" y="755142"/>
                    <a:pt x="645224" y="755142"/>
                  </a:cubicBezTo>
                  <a:cubicBezTo>
                    <a:pt x="579787" y="792099"/>
                    <a:pt x="504254" y="813245"/>
                    <a:pt x="423767" y="813245"/>
                  </a:cubicBezTo>
                  <a:cubicBezTo>
                    <a:pt x="245745" y="813245"/>
                    <a:pt x="91440" y="709898"/>
                    <a:pt x="18479" y="559975"/>
                  </a:cubicBezTo>
                  <a:moveTo>
                    <a:pt x="883730" y="571214"/>
                  </a:moveTo>
                  <a:cubicBezTo>
                    <a:pt x="890492" y="546830"/>
                    <a:pt x="895255" y="521589"/>
                    <a:pt x="897827" y="495681"/>
                  </a:cubicBezTo>
                  <a:lnTo>
                    <a:pt x="721995" y="495681"/>
                  </a:lnTo>
                  <a:cubicBezTo>
                    <a:pt x="672179" y="595789"/>
                    <a:pt x="568928" y="664559"/>
                    <a:pt x="449485" y="664559"/>
                  </a:cubicBezTo>
                  <a:cubicBezTo>
                    <a:pt x="281559" y="664559"/>
                    <a:pt x="145352" y="528352"/>
                    <a:pt x="145352" y="360426"/>
                  </a:cubicBezTo>
                  <a:cubicBezTo>
                    <a:pt x="145352" y="192500"/>
                    <a:pt x="281464" y="56293"/>
                    <a:pt x="449485" y="56293"/>
                  </a:cubicBezTo>
                  <a:cubicBezTo>
                    <a:pt x="586073" y="56293"/>
                    <a:pt x="701326" y="146304"/>
                    <a:pt x="739997" y="270224"/>
                  </a:cubicBezTo>
                  <a:lnTo>
                    <a:pt x="862394" y="270224"/>
                  </a:lnTo>
                  <a:cubicBezTo>
                    <a:pt x="792575" y="111157"/>
                    <a:pt x="634079" y="0"/>
                    <a:pt x="449485" y="0"/>
                  </a:cubicBezTo>
                  <a:cubicBezTo>
                    <a:pt x="235458" y="95"/>
                    <a:pt x="56198" y="149447"/>
                    <a:pt x="10382" y="349663"/>
                  </a:cubicBezTo>
                  <a:cubicBezTo>
                    <a:pt x="6287" y="365474"/>
                    <a:pt x="4667" y="387572"/>
                    <a:pt x="3810" y="401003"/>
                  </a:cubicBezTo>
                  <a:cubicBezTo>
                    <a:pt x="3810" y="421862"/>
                    <a:pt x="7144" y="453295"/>
                    <a:pt x="16097" y="471488"/>
                  </a:cubicBezTo>
                  <a:cubicBezTo>
                    <a:pt x="79058" y="625126"/>
                    <a:pt x="230981" y="731711"/>
                    <a:pt x="407575" y="731711"/>
                  </a:cubicBezTo>
                  <a:cubicBezTo>
                    <a:pt x="495110" y="731711"/>
                    <a:pt x="576358" y="705136"/>
                    <a:pt x="643795" y="659511"/>
                  </a:cubicBezTo>
                  <a:cubicBezTo>
                    <a:pt x="643795" y="659511"/>
                    <a:pt x="705422" y="622268"/>
                    <a:pt x="766096" y="598265"/>
                  </a:cubicBezTo>
                  <a:cubicBezTo>
                    <a:pt x="826770" y="574167"/>
                    <a:pt x="883825" y="571214"/>
                    <a:pt x="883825" y="571214"/>
                  </a:cubicBezTo>
                </a:path>
              </a:pathLst>
            </a:custGeom>
            <a:solidFill>
              <a:srgbClr val="0060A6"/>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5" name="任意多边形: 形状 23"/>
            <p:cNvSpPr/>
            <p:nvPr/>
          </p:nvSpPr>
          <p:spPr>
            <a:xfrm>
              <a:off x="867563" y="161381"/>
              <a:ext cx="948499" cy="754760"/>
            </a:xfrm>
            <a:custGeom>
              <a:avLst/>
              <a:gdLst>
                <a:gd name="connsiteX0" fmla="*/ 932212 w 948499"/>
                <a:gd name="connsiteY0" fmla="*/ 515303 h 754760"/>
                <a:gd name="connsiteX1" fmla="*/ 923449 w 948499"/>
                <a:gd name="connsiteY1" fmla="*/ 563309 h 754760"/>
                <a:gd name="connsiteX2" fmla="*/ 795909 w 948499"/>
                <a:gd name="connsiteY2" fmla="*/ 563309 h 754760"/>
                <a:gd name="connsiteX3" fmla="*/ 820865 w 948499"/>
                <a:gd name="connsiteY3" fmla="*/ 427577 h 754760"/>
                <a:gd name="connsiteX4" fmla="*/ 948500 w 948499"/>
                <a:gd name="connsiteY4" fmla="*/ 427577 h 754760"/>
                <a:gd name="connsiteX5" fmla="*/ 940403 w 948499"/>
                <a:gd name="connsiteY5" fmla="*/ 471678 h 754760"/>
                <a:gd name="connsiteX6" fmla="*/ 858869 w 948499"/>
                <a:gd name="connsiteY6" fmla="*/ 471678 h 754760"/>
                <a:gd name="connsiteX7" fmla="*/ 850868 w 948499"/>
                <a:gd name="connsiteY7" fmla="*/ 515398 h 754760"/>
                <a:gd name="connsiteX8" fmla="*/ 932307 w 948499"/>
                <a:gd name="connsiteY8" fmla="*/ 515398 h 754760"/>
                <a:gd name="connsiteX9" fmla="*/ 513017 w 948499"/>
                <a:gd name="connsiteY9" fmla="*/ 427577 h 754760"/>
                <a:gd name="connsiteX10" fmla="*/ 648748 w 948499"/>
                <a:gd name="connsiteY10" fmla="*/ 427577 h 754760"/>
                <a:gd name="connsiteX11" fmla="*/ 623888 w 948499"/>
                <a:gd name="connsiteY11" fmla="*/ 563309 h 754760"/>
                <a:gd name="connsiteX12" fmla="*/ 488156 w 948499"/>
                <a:gd name="connsiteY12" fmla="*/ 563309 h 754760"/>
                <a:gd name="connsiteX13" fmla="*/ 513017 w 948499"/>
                <a:gd name="connsiteY13" fmla="*/ 427577 h 754760"/>
                <a:gd name="connsiteX14" fmla="*/ 551021 w 948499"/>
                <a:gd name="connsiteY14" fmla="*/ 471678 h 754760"/>
                <a:gd name="connsiteX15" fmla="*/ 543020 w 948499"/>
                <a:gd name="connsiteY15" fmla="*/ 515303 h 754760"/>
                <a:gd name="connsiteX16" fmla="*/ 586645 w 948499"/>
                <a:gd name="connsiteY16" fmla="*/ 515303 h 754760"/>
                <a:gd name="connsiteX17" fmla="*/ 594646 w 948499"/>
                <a:gd name="connsiteY17" fmla="*/ 471678 h 754760"/>
                <a:gd name="connsiteX18" fmla="*/ 550926 w 948499"/>
                <a:gd name="connsiteY18" fmla="*/ 471678 h 754760"/>
                <a:gd name="connsiteX19" fmla="*/ 666845 w 948499"/>
                <a:gd name="connsiteY19" fmla="*/ 427577 h 754760"/>
                <a:gd name="connsiteX20" fmla="*/ 802577 w 948499"/>
                <a:gd name="connsiteY20" fmla="*/ 427577 h 754760"/>
                <a:gd name="connsiteX21" fmla="*/ 777716 w 948499"/>
                <a:gd name="connsiteY21" fmla="*/ 563309 h 754760"/>
                <a:gd name="connsiteX22" fmla="*/ 641985 w 948499"/>
                <a:gd name="connsiteY22" fmla="*/ 563309 h 754760"/>
                <a:gd name="connsiteX23" fmla="*/ 666845 w 948499"/>
                <a:gd name="connsiteY23" fmla="*/ 427577 h 754760"/>
                <a:gd name="connsiteX24" fmla="*/ 704850 w 948499"/>
                <a:gd name="connsiteY24" fmla="*/ 471678 h 754760"/>
                <a:gd name="connsiteX25" fmla="*/ 696849 w 948499"/>
                <a:gd name="connsiteY25" fmla="*/ 515303 h 754760"/>
                <a:gd name="connsiteX26" fmla="*/ 740474 w 948499"/>
                <a:gd name="connsiteY26" fmla="*/ 515303 h 754760"/>
                <a:gd name="connsiteX27" fmla="*/ 748475 w 948499"/>
                <a:gd name="connsiteY27" fmla="*/ 471678 h 754760"/>
                <a:gd name="connsiteX28" fmla="*/ 704755 w 948499"/>
                <a:gd name="connsiteY28" fmla="*/ 471678 h 754760"/>
                <a:gd name="connsiteX29" fmla="*/ 207359 w 948499"/>
                <a:gd name="connsiteY29" fmla="*/ 260414 h 754760"/>
                <a:gd name="connsiteX30" fmla="*/ 56293 w 948499"/>
                <a:gd name="connsiteY30" fmla="*/ 473202 h 754760"/>
                <a:gd name="connsiteX31" fmla="*/ 281559 w 948499"/>
                <a:gd name="connsiteY31" fmla="*/ 698468 h 754760"/>
                <a:gd name="connsiteX32" fmla="*/ 461772 w 948499"/>
                <a:gd name="connsiteY32" fmla="*/ 608457 h 754760"/>
                <a:gd name="connsiteX33" fmla="*/ 348901 w 948499"/>
                <a:gd name="connsiteY33" fmla="*/ 608457 h 754760"/>
                <a:gd name="connsiteX34" fmla="*/ 281559 w 948499"/>
                <a:gd name="connsiteY34" fmla="*/ 247936 h 754760"/>
                <a:gd name="connsiteX35" fmla="*/ 218123 w 948499"/>
                <a:gd name="connsiteY35" fmla="*/ 608457 h 754760"/>
                <a:gd name="connsiteX36" fmla="*/ 146018 w 948499"/>
                <a:gd name="connsiteY36" fmla="*/ 608457 h 754760"/>
                <a:gd name="connsiteX37" fmla="*/ 207359 w 948499"/>
                <a:gd name="connsiteY37" fmla="*/ 260414 h 754760"/>
                <a:gd name="connsiteX38" fmla="*/ 528542 w 948499"/>
                <a:gd name="connsiteY38" fmla="*/ 608457 h 754760"/>
                <a:gd name="connsiteX39" fmla="*/ 281559 w 948499"/>
                <a:gd name="connsiteY39" fmla="*/ 754761 h 754760"/>
                <a:gd name="connsiteX40" fmla="*/ 0 w 948499"/>
                <a:gd name="connsiteY40" fmla="*/ 473202 h 754760"/>
                <a:gd name="connsiteX41" fmla="*/ 218313 w 948499"/>
                <a:gd name="connsiteY41" fmla="*/ 198692 h 754760"/>
                <a:gd name="connsiteX42" fmla="*/ 253270 w 948499"/>
                <a:gd name="connsiteY42" fmla="*/ 0 h 754760"/>
                <a:gd name="connsiteX43" fmla="*/ 309563 w 948499"/>
                <a:gd name="connsiteY43" fmla="*/ 0 h 754760"/>
                <a:gd name="connsiteX44" fmla="*/ 344615 w 948499"/>
                <a:gd name="connsiteY44" fmla="*/ 198692 h 754760"/>
                <a:gd name="connsiteX45" fmla="*/ 548354 w 948499"/>
                <a:gd name="connsiteY45" fmla="*/ 383000 h 754760"/>
                <a:gd name="connsiteX46" fmla="*/ 487966 w 948499"/>
                <a:gd name="connsiteY46" fmla="*/ 383000 h 754760"/>
                <a:gd name="connsiteX47" fmla="*/ 355473 w 948499"/>
                <a:gd name="connsiteY47" fmla="*/ 260318 h 754760"/>
                <a:gd name="connsiteX48" fmla="*/ 408718 w 948499"/>
                <a:gd name="connsiteY48" fmla="*/ 562070 h 754760"/>
                <a:gd name="connsiteX49" fmla="*/ 433197 w 948499"/>
                <a:gd name="connsiteY49" fmla="*/ 427482 h 754760"/>
                <a:gd name="connsiteX50" fmla="*/ 494729 w 948499"/>
                <a:gd name="connsiteY50" fmla="*/ 427482 h 754760"/>
                <a:gd name="connsiteX51" fmla="*/ 461772 w 948499"/>
                <a:gd name="connsiteY51" fmla="*/ 608362 h 754760"/>
                <a:gd name="connsiteX52" fmla="*/ 528638 w 948499"/>
                <a:gd name="connsiteY52" fmla="*/ 608362 h 7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48499" h="754760">
                  <a:moveTo>
                    <a:pt x="932212" y="515303"/>
                  </a:moveTo>
                  <a:lnTo>
                    <a:pt x="923449" y="563309"/>
                  </a:lnTo>
                  <a:lnTo>
                    <a:pt x="795909" y="563309"/>
                  </a:lnTo>
                  <a:lnTo>
                    <a:pt x="820865" y="427577"/>
                  </a:lnTo>
                  <a:lnTo>
                    <a:pt x="948500" y="427577"/>
                  </a:lnTo>
                  <a:lnTo>
                    <a:pt x="940403" y="471678"/>
                  </a:lnTo>
                  <a:lnTo>
                    <a:pt x="858869" y="471678"/>
                  </a:lnTo>
                  <a:lnTo>
                    <a:pt x="850868" y="515398"/>
                  </a:lnTo>
                  <a:lnTo>
                    <a:pt x="932307" y="515398"/>
                  </a:lnTo>
                  <a:close/>
                  <a:moveTo>
                    <a:pt x="513017" y="427577"/>
                  </a:moveTo>
                  <a:lnTo>
                    <a:pt x="648748" y="427577"/>
                  </a:lnTo>
                  <a:lnTo>
                    <a:pt x="623888" y="563309"/>
                  </a:lnTo>
                  <a:lnTo>
                    <a:pt x="488156" y="563309"/>
                  </a:lnTo>
                  <a:lnTo>
                    <a:pt x="513017" y="427577"/>
                  </a:lnTo>
                  <a:close/>
                  <a:moveTo>
                    <a:pt x="551021" y="471678"/>
                  </a:moveTo>
                  <a:lnTo>
                    <a:pt x="543020" y="515303"/>
                  </a:lnTo>
                  <a:lnTo>
                    <a:pt x="586645" y="515303"/>
                  </a:lnTo>
                  <a:lnTo>
                    <a:pt x="594646" y="471678"/>
                  </a:lnTo>
                  <a:lnTo>
                    <a:pt x="550926" y="471678"/>
                  </a:lnTo>
                  <a:close/>
                  <a:moveTo>
                    <a:pt x="666845" y="427577"/>
                  </a:moveTo>
                  <a:lnTo>
                    <a:pt x="802577" y="427577"/>
                  </a:lnTo>
                  <a:lnTo>
                    <a:pt x="777716" y="563309"/>
                  </a:lnTo>
                  <a:lnTo>
                    <a:pt x="641985" y="563309"/>
                  </a:lnTo>
                  <a:lnTo>
                    <a:pt x="666845" y="427577"/>
                  </a:lnTo>
                  <a:close/>
                  <a:moveTo>
                    <a:pt x="704850" y="471678"/>
                  </a:moveTo>
                  <a:lnTo>
                    <a:pt x="696849" y="515303"/>
                  </a:lnTo>
                  <a:lnTo>
                    <a:pt x="740474" y="515303"/>
                  </a:lnTo>
                  <a:lnTo>
                    <a:pt x="748475" y="471678"/>
                  </a:lnTo>
                  <a:lnTo>
                    <a:pt x="704755" y="471678"/>
                  </a:lnTo>
                  <a:close/>
                  <a:moveTo>
                    <a:pt x="207359" y="260414"/>
                  </a:moveTo>
                  <a:cubicBezTo>
                    <a:pt x="119348" y="291084"/>
                    <a:pt x="56293" y="374809"/>
                    <a:pt x="56293" y="473202"/>
                  </a:cubicBezTo>
                  <a:cubicBezTo>
                    <a:pt x="56293" y="597599"/>
                    <a:pt x="157163" y="698468"/>
                    <a:pt x="281559" y="698468"/>
                  </a:cubicBezTo>
                  <a:cubicBezTo>
                    <a:pt x="355187" y="698468"/>
                    <a:pt x="420624" y="663131"/>
                    <a:pt x="461772" y="608457"/>
                  </a:cubicBezTo>
                  <a:lnTo>
                    <a:pt x="348901" y="608457"/>
                  </a:lnTo>
                  <a:lnTo>
                    <a:pt x="281559" y="247936"/>
                  </a:lnTo>
                  <a:lnTo>
                    <a:pt x="218123" y="608457"/>
                  </a:lnTo>
                  <a:lnTo>
                    <a:pt x="146018" y="608457"/>
                  </a:lnTo>
                  <a:lnTo>
                    <a:pt x="207359" y="260414"/>
                  </a:lnTo>
                  <a:close/>
                  <a:moveTo>
                    <a:pt x="528542" y="608457"/>
                  </a:moveTo>
                  <a:cubicBezTo>
                    <a:pt x="480727" y="695706"/>
                    <a:pt x="388049" y="754761"/>
                    <a:pt x="281559" y="754761"/>
                  </a:cubicBezTo>
                  <a:cubicBezTo>
                    <a:pt x="126016" y="754761"/>
                    <a:pt x="0" y="628650"/>
                    <a:pt x="0" y="473202"/>
                  </a:cubicBezTo>
                  <a:cubicBezTo>
                    <a:pt x="0" y="339471"/>
                    <a:pt x="93250" y="227457"/>
                    <a:pt x="218313" y="198692"/>
                  </a:cubicBezTo>
                  <a:lnTo>
                    <a:pt x="253270" y="0"/>
                  </a:lnTo>
                  <a:lnTo>
                    <a:pt x="309563" y="0"/>
                  </a:lnTo>
                  <a:lnTo>
                    <a:pt x="344615" y="198692"/>
                  </a:lnTo>
                  <a:cubicBezTo>
                    <a:pt x="440246" y="220599"/>
                    <a:pt x="517112" y="291179"/>
                    <a:pt x="548354" y="383000"/>
                  </a:cubicBezTo>
                  <a:lnTo>
                    <a:pt x="487966" y="383000"/>
                  </a:lnTo>
                  <a:cubicBezTo>
                    <a:pt x="462820" y="325850"/>
                    <a:pt x="414814" y="280988"/>
                    <a:pt x="355473" y="260318"/>
                  </a:cubicBezTo>
                  <a:lnTo>
                    <a:pt x="408718" y="562070"/>
                  </a:lnTo>
                  <a:lnTo>
                    <a:pt x="433197" y="427482"/>
                  </a:lnTo>
                  <a:lnTo>
                    <a:pt x="494729" y="427482"/>
                  </a:lnTo>
                  <a:lnTo>
                    <a:pt x="461772" y="608362"/>
                  </a:lnTo>
                  <a:lnTo>
                    <a:pt x="528638" y="608362"/>
                  </a:lnTo>
                  <a:close/>
                </a:path>
              </a:pathLst>
            </a:custGeom>
            <a:solidFill>
              <a:srgbClr val="DE002B"/>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4" name="文本占位符 3"/>
          <p:cNvSpPr>
            <a:spLocks noGrp="1"/>
          </p:cNvSpPr>
          <p:nvPr>
            <p:ph type="body" sz="half" idx="2" hasCustomPrompt="1"/>
          </p:nvPr>
        </p:nvSpPr>
        <p:spPr>
          <a:xfrm rot="5400000">
            <a:off x="-540334" y="2831394"/>
            <a:ext cx="4941887" cy="1253953"/>
          </a:xfrm>
        </p:spPr>
        <p:txBody>
          <a:bodyPr>
            <a:normAutofit/>
          </a:bodyPr>
          <a:lstStyle>
            <a:lvl1pPr marL="0" indent="0">
              <a:buNone/>
              <a:defRPr sz="5400">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p:txBody>
      </p:sp>
      <p:sp>
        <p:nvSpPr>
          <p:cNvPr id="13" name="标题 1"/>
          <p:cNvSpPr>
            <a:spLocks noGrp="1"/>
          </p:cNvSpPr>
          <p:nvPr userDrawn="1">
            <p:ph type="ctrTitle" hasCustomPrompt="1"/>
          </p:nvPr>
        </p:nvSpPr>
        <p:spPr>
          <a:xfrm>
            <a:off x="2560194" y="1426038"/>
            <a:ext cx="1109572" cy="2846171"/>
          </a:xfrm>
        </p:spPr>
        <p:txBody>
          <a:bodyPr anchor="ctr">
            <a:normAutofit/>
          </a:bodyPr>
          <a:lstStyle>
            <a:lvl1pPr algn="ctr">
              <a:lnSpc>
                <a:spcPct val="150000"/>
              </a:lnSpc>
              <a:defRPr sz="5400" b="1">
                <a:solidFill>
                  <a:srgbClr val="004C8B"/>
                </a:solidFill>
                <a:latin typeface="微软雅黑" panose="020B0503020204020204" pitchFamily="34" charset="-122"/>
                <a:ea typeface="微软雅黑" panose="020B0503020204020204" pitchFamily="34" charset="-122"/>
              </a:defRPr>
            </a:lvl1pPr>
          </a:lstStyle>
          <a:p>
            <a:r>
              <a:rPr lang="zh-CN" altLang="en-US" dirty="0"/>
              <a:t>目 </a:t>
            </a:r>
            <a:br>
              <a:rPr lang="en-US" altLang="zh-CN" dirty="0"/>
            </a:br>
            <a:r>
              <a:rPr lang="zh-CN" altLang="en-US" dirty="0"/>
              <a:t>录</a:t>
            </a:r>
          </a:p>
        </p:txBody>
      </p:sp>
      <p:sp>
        <p:nvSpPr>
          <p:cNvPr id="36" name="文本占位符 34"/>
          <p:cNvSpPr>
            <a:spLocks noGrp="1"/>
          </p:cNvSpPr>
          <p:nvPr userDrawn="1">
            <p:ph type="body" sz="quarter" idx="11" hasCustomPrompt="1"/>
          </p:nvPr>
        </p:nvSpPr>
        <p:spPr>
          <a:xfrm>
            <a:off x="5398423" y="997978"/>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32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40" name="文本占位符 34"/>
          <p:cNvSpPr>
            <a:spLocks noGrp="1"/>
          </p:cNvSpPr>
          <p:nvPr>
            <p:ph type="body" sz="quarter" idx="13" hasCustomPrompt="1"/>
          </p:nvPr>
        </p:nvSpPr>
        <p:spPr>
          <a:xfrm>
            <a:off x="5398423" y="2373715"/>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32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44" name="文本占位符 34"/>
          <p:cNvSpPr>
            <a:spLocks noGrp="1"/>
          </p:cNvSpPr>
          <p:nvPr>
            <p:ph type="body" sz="quarter" idx="15" hasCustomPrompt="1"/>
          </p:nvPr>
        </p:nvSpPr>
        <p:spPr>
          <a:xfrm>
            <a:off x="5398423" y="3749452"/>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32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55" name="文本占位符 34"/>
          <p:cNvSpPr>
            <a:spLocks noGrp="1"/>
          </p:cNvSpPr>
          <p:nvPr>
            <p:ph type="body" sz="quarter" idx="17" hasCustomPrompt="1"/>
          </p:nvPr>
        </p:nvSpPr>
        <p:spPr>
          <a:xfrm>
            <a:off x="5398423" y="5125189"/>
            <a:ext cx="980992" cy="654995"/>
          </a:xfrm>
        </p:spPr>
        <p:txBody>
          <a:bodyPr anchor="ctr">
            <a:noAutofit/>
          </a:bodyPr>
          <a:lstStyle>
            <a:lvl1pPr marL="0" indent="0" algn="r" defTabSz="914400" rtl="0" eaLnBrk="1" latinLnBrk="0" hangingPunct="1">
              <a:lnSpc>
                <a:spcPct val="100000"/>
              </a:lnSpc>
              <a:spcBef>
                <a:spcPts val="0"/>
              </a:spcBef>
              <a:buNone/>
              <a:defRPr kumimoji="1" lang="zh-CN" altLang="en-US" sz="3200" kern="1200" dirty="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64" name="文本占位符 34"/>
          <p:cNvSpPr>
            <a:spLocks noGrp="1"/>
          </p:cNvSpPr>
          <p:nvPr>
            <p:ph type="body" sz="quarter" idx="18" hasCustomPrompt="1"/>
          </p:nvPr>
        </p:nvSpPr>
        <p:spPr>
          <a:xfrm>
            <a:off x="6379415" y="2485687"/>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65" name="文本占位符 34"/>
          <p:cNvSpPr>
            <a:spLocks noGrp="1"/>
          </p:cNvSpPr>
          <p:nvPr>
            <p:ph type="body" sz="quarter" idx="19" hasCustomPrompt="1"/>
          </p:nvPr>
        </p:nvSpPr>
        <p:spPr>
          <a:xfrm>
            <a:off x="6379415" y="1109949"/>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66" name="文本占位符 34"/>
          <p:cNvSpPr>
            <a:spLocks noGrp="1"/>
          </p:cNvSpPr>
          <p:nvPr>
            <p:ph type="body" sz="quarter" idx="20" hasCustomPrompt="1"/>
          </p:nvPr>
        </p:nvSpPr>
        <p:spPr>
          <a:xfrm>
            <a:off x="6379415" y="3861423"/>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67" name="文本占位符 34"/>
          <p:cNvSpPr>
            <a:spLocks noGrp="1"/>
          </p:cNvSpPr>
          <p:nvPr>
            <p:ph type="body" sz="quarter" idx="21" hasCustomPrompt="1"/>
          </p:nvPr>
        </p:nvSpPr>
        <p:spPr>
          <a:xfrm>
            <a:off x="6379415" y="5237160"/>
            <a:ext cx="3994111" cy="399486"/>
          </a:xfr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点击此处添加文字</a:t>
            </a:r>
          </a:p>
        </p:txBody>
      </p:sp>
      <p:sp>
        <p:nvSpPr>
          <p:cNvPr id="8" name="矩形 7"/>
          <p:cNvSpPr/>
          <p:nvPr userDrawn="1"/>
        </p:nvSpPr>
        <p:spPr>
          <a:xfrm>
            <a:off x="-1" y="6786000"/>
            <a:ext cx="12192000" cy="72000"/>
          </a:xfrm>
          <a:prstGeom prst="rect">
            <a:avLst/>
          </a:prstGeom>
          <a:gradFill>
            <a:gsLst>
              <a:gs pos="51000">
                <a:srgbClr val="006CB2"/>
              </a:gs>
              <a:gs pos="100000">
                <a:srgbClr val="006CB2">
                  <a:alpha val="10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endParaRPr>
          </a:p>
        </p:txBody>
      </p:sp>
      <p:grpSp>
        <p:nvGrpSpPr>
          <p:cNvPr id="3" name="组合 2"/>
          <p:cNvGrpSpPr/>
          <p:nvPr userDrawn="1"/>
        </p:nvGrpSpPr>
        <p:grpSpPr>
          <a:xfrm>
            <a:off x="-3" y="5765633"/>
            <a:ext cx="7784330" cy="1125654"/>
            <a:chOff x="-3" y="5765633"/>
            <a:chExt cx="7784330" cy="1125654"/>
          </a:xfrm>
        </p:grpSpPr>
        <p:sp>
          <p:nvSpPr>
            <p:cNvPr id="5" name="任意多边形: 形状 4"/>
            <p:cNvSpPr/>
            <p:nvPr userDrawn="1"/>
          </p:nvSpPr>
          <p:spPr>
            <a:xfrm flipH="1">
              <a:off x="2046241" y="5765633"/>
              <a:ext cx="2953429" cy="1025792"/>
            </a:xfrm>
            <a:custGeom>
              <a:avLst/>
              <a:gdLst>
                <a:gd name="connsiteX0" fmla="*/ 1565645 w 2953429"/>
                <a:gd name="connsiteY0" fmla="*/ 1004333 h 1025792"/>
                <a:gd name="connsiteX1" fmla="*/ 1565645 w 2953429"/>
                <a:gd name="connsiteY1" fmla="*/ 1005370 h 1025792"/>
                <a:gd name="connsiteX2" fmla="*/ 1565373 w 2953429"/>
                <a:gd name="connsiteY2" fmla="*/ 1005370 h 1025792"/>
                <a:gd name="connsiteX3" fmla="*/ 1565645 w 2953429"/>
                <a:gd name="connsiteY3" fmla="*/ 1004333 h 1025792"/>
                <a:gd name="connsiteX4" fmla="*/ 1601847 w 2953429"/>
                <a:gd name="connsiteY4" fmla="*/ 1004196 h 1025792"/>
                <a:gd name="connsiteX5" fmla="*/ 1602744 w 2953429"/>
                <a:gd name="connsiteY5" fmla="*/ 1007563 h 1025792"/>
                <a:gd name="connsiteX6" fmla="*/ 1601847 w 2953429"/>
                <a:gd name="connsiteY6" fmla="*/ 1007519 h 1025792"/>
                <a:gd name="connsiteX7" fmla="*/ 928519 w 2953429"/>
                <a:gd name="connsiteY7" fmla="*/ 994619 h 1025792"/>
                <a:gd name="connsiteX8" fmla="*/ 915490 w 2953429"/>
                <a:gd name="connsiteY8" fmla="*/ 1007806 h 1025792"/>
                <a:gd name="connsiteX9" fmla="*/ 902439 w 2953429"/>
                <a:gd name="connsiteY9" fmla="*/ 994619 h 1025792"/>
                <a:gd name="connsiteX10" fmla="*/ 1565645 w 2953429"/>
                <a:gd name="connsiteY10" fmla="*/ 980043 h 1025792"/>
                <a:gd name="connsiteX11" fmla="*/ 1565645 w 2953429"/>
                <a:gd name="connsiteY11" fmla="*/ 988748 h 1025792"/>
                <a:gd name="connsiteX12" fmla="*/ 1561231 w 2953429"/>
                <a:gd name="connsiteY12" fmla="*/ 1005370 h 1025792"/>
                <a:gd name="connsiteX13" fmla="*/ 1560440 w 2953429"/>
                <a:gd name="connsiteY13" fmla="*/ 1005370 h 1025792"/>
                <a:gd name="connsiteX14" fmla="*/ 1560440 w 2953429"/>
                <a:gd name="connsiteY14" fmla="*/ 980749 h 1025792"/>
                <a:gd name="connsiteX15" fmla="*/ 1601843 w 2953429"/>
                <a:gd name="connsiteY15" fmla="*/ 980043 h 1025792"/>
                <a:gd name="connsiteX16" fmla="*/ 1607037 w 2953429"/>
                <a:gd name="connsiteY16" fmla="*/ 980749 h 1025792"/>
                <a:gd name="connsiteX17" fmla="*/ 1607037 w 2953429"/>
                <a:gd name="connsiteY17" fmla="*/ 1007753 h 1025792"/>
                <a:gd name="connsiteX18" fmla="*/ 1606891 w 2953429"/>
                <a:gd name="connsiteY18" fmla="*/ 1007753 h 1025792"/>
                <a:gd name="connsiteX19" fmla="*/ 1601843 w 2953429"/>
                <a:gd name="connsiteY19" fmla="*/ 988769 h 1025792"/>
                <a:gd name="connsiteX20" fmla="*/ 915490 w 2953429"/>
                <a:gd name="connsiteY20" fmla="*/ 979166 h 1025792"/>
                <a:gd name="connsiteX21" fmla="*/ 927465 w 2953429"/>
                <a:gd name="connsiteY21" fmla="*/ 991243 h 1025792"/>
                <a:gd name="connsiteX22" fmla="*/ 903478 w 2953429"/>
                <a:gd name="connsiteY22" fmla="*/ 991243 h 1025792"/>
                <a:gd name="connsiteX23" fmla="*/ 915490 w 2953429"/>
                <a:gd name="connsiteY23" fmla="*/ 979166 h 1025792"/>
                <a:gd name="connsiteX24" fmla="*/ 927465 w 2953429"/>
                <a:gd name="connsiteY24" fmla="*/ 966246 h 1025792"/>
                <a:gd name="connsiteX25" fmla="*/ 915490 w 2953429"/>
                <a:gd name="connsiteY25" fmla="*/ 978367 h 1025792"/>
                <a:gd name="connsiteX26" fmla="*/ 903478 w 2953429"/>
                <a:gd name="connsiteY26" fmla="*/ 966246 h 1025792"/>
                <a:gd name="connsiteX27" fmla="*/ 1565645 w 2953429"/>
                <a:gd name="connsiteY27" fmla="*/ 957127 h 1025792"/>
                <a:gd name="connsiteX28" fmla="*/ 1565645 w 2953429"/>
                <a:gd name="connsiteY28" fmla="*/ 973895 h 1025792"/>
                <a:gd name="connsiteX29" fmla="*/ 1561343 w 2953429"/>
                <a:gd name="connsiteY29" fmla="*/ 974475 h 1025792"/>
                <a:gd name="connsiteX30" fmla="*/ 2887239 w 2953429"/>
                <a:gd name="connsiteY30" fmla="*/ 957093 h 1025792"/>
                <a:gd name="connsiteX31" fmla="*/ 2940031 w 2953429"/>
                <a:gd name="connsiteY31" fmla="*/ 1012391 h 1025792"/>
                <a:gd name="connsiteX32" fmla="*/ 2834556 w 2953429"/>
                <a:gd name="connsiteY32" fmla="*/ 1012391 h 1025792"/>
                <a:gd name="connsiteX33" fmla="*/ 1601847 w 2953429"/>
                <a:gd name="connsiteY33" fmla="*/ 957088 h 1025792"/>
                <a:gd name="connsiteX34" fmla="*/ 1606150 w 2953429"/>
                <a:gd name="connsiteY34" fmla="*/ 974475 h 1025792"/>
                <a:gd name="connsiteX35" fmla="*/ 1601847 w 2953429"/>
                <a:gd name="connsiteY35" fmla="*/ 973895 h 1025792"/>
                <a:gd name="connsiteX36" fmla="*/ 1827578 w 2953429"/>
                <a:gd name="connsiteY36" fmla="*/ 954486 h 1025792"/>
                <a:gd name="connsiteX37" fmla="*/ 1831902 w 2953429"/>
                <a:gd name="connsiteY37" fmla="*/ 961097 h 1025792"/>
                <a:gd name="connsiteX38" fmla="*/ 1826946 w 2953429"/>
                <a:gd name="connsiteY38" fmla="*/ 961097 h 1025792"/>
                <a:gd name="connsiteX39" fmla="*/ 1826946 w 2953429"/>
                <a:gd name="connsiteY39" fmla="*/ 961093 h 1025792"/>
                <a:gd name="connsiteX40" fmla="*/ 1824524 w 2953429"/>
                <a:gd name="connsiteY40" fmla="*/ 956991 h 1025792"/>
                <a:gd name="connsiteX41" fmla="*/ 1880877 w 2953429"/>
                <a:gd name="connsiteY41" fmla="*/ 953717 h 1025792"/>
                <a:gd name="connsiteX42" fmla="*/ 1879391 w 2953429"/>
                <a:gd name="connsiteY42" fmla="*/ 960907 h 1025792"/>
                <a:gd name="connsiteX43" fmla="*/ 1877128 w 2953429"/>
                <a:gd name="connsiteY43" fmla="*/ 960907 h 1025792"/>
                <a:gd name="connsiteX44" fmla="*/ 1878368 w 2953429"/>
                <a:gd name="connsiteY44" fmla="*/ 953717 h 1025792"/>
                <a:gd name="connsiteX45" fmla="*/ 1886349 w 2953429"/>
                <a:gd name="connsiteY45" fmla="*/ 953717 h 1025792"/>
                <a:gd name="connsiteX46" fmla="*/ 1884864 w 2953429"/>
                <a:gd name="connsiteY46" fmla="*/ 960907 h 1025792"/>
                <a:gd name="connsiteX47" fmla="*/ 1882602 w 2953429"/>
                <a:gd name="connsiteY47" fmla="*/ 960907 h 1025792"/>
                <a:gd name="connsiteX48" fmla="*/ 1883834 w 2953429"/>
                <a:gd name="connsiteY48" fmla="*/ 953717 h 1025792"/>
                <a:gd name="connsiteX49" fmla="*/ 1891823 w 2953429"/>
                <a:gd name="connsiteY49" fmla="*/ 953717 h 1025792"/>
                <a:gd name="connsiteX50" fmla="*/ 1890337 w 2953429"/>
                <a:gd name="connsiteY50" fmla="*/ 960907 h 1025792"/>
                <a:gd name="connsiteX51" fmla="*/ 1888075 w 2953429"/>
                <a:gd name="connsiteY51" fmla="*/ 960907 h 1025792"/>
                <a:gd name="connsiteX52" fmla="*/ 1889308 w 2953429"/>
                <a:gd name="connsiteY52" fmla="*/ 953717 h 1025792"/>
                <a:gd name="connsiteX53" fmla="*/ 1897301 w 2953429"/>
                <a:gd name="connsiteY53" fmla="*/ 953717 h 1025792"/>
                <a:gd name="connsiteX54" fmla="*/ 1895815 w 2953429"/>
                <a:gd name="connsiteY54" fmla="*/ 960907 h 1025792"/>
                <a:gd name="connsiteX55" fmla="*/ 1893553 w 2953429"/>
                <a:gd name="connsiteY55" fmla="*/ 960907 h 1025792"/>
                <a:gd name="connsiteX56" fmla="*/ 1894787 w 2953429"/>
                <a:gd name="connsiteY56" fmla="*/ 953717 h 1025792"/>
                <a:gd name="connsiteX57" fmla="*/ 1903743 w 2953429"/>
                <a:gd name="connsiteY57" fmla="*/ 953717 h 1025792"/>
                <a:gd name="connsiteX58" fmla="*/ 1902745 w 2953429"/>
                <a:gd name="connsiteY58" fmla="*/ 960907 h 1025792"/>
                <a:gd name="connsiteX59" fmla="*/ 1899026 w 2953429"/>
                <a:gd name="connsiteY59" fmla="*/ 960907 h 1025792"/>
                <a:gd name="connsiteX60" fmla="*/ 1900260 w 2953429"/>
                <a:gd name="connsiteY60" fmla="*/ 953717 h 1025792"/>
                <a:gd name="connsiteX61" fmla="*/ 915490 w 2953429"/>
                <a:gd name="connsiteY61" fmla="*/ 951899 h 1025792"/>
                <a:gd name="connsiteX62" fmla="*/ 926502 w 2953429"/>
                <a:gd name="connsiteY62" fmla="*/ 962973 h 1025792"/>
                <a:gd name="connsiteX63" fmla="*/ 904452 w 2953429"/>
                <a:gd name="connsiteY63" fmla="*/ 962973 h 1025792"/>
                <a:gd name="connsiteX64" fmla="*/ 915490 w 2953429"/>
                <a:gd name="connsiteY64" fmla="*/ 951899 h 1025792"/>
                <a:gd name="connsiteX65" fmla="*/ 1877046 w 2953429"/>
                <a:gd name="connsiteY65" fmla="*/ 947696 h 1025792"/>
                <a:gd name="connsiteX66" fmla="*/ 1879045 w 2953429"/>
                <a:gd name="connsiteY66" fmla="*/ 949328 h 1025792"/>
                <a:gd name="connsiteX67" fmla="*/ 1876379 w 2953429"/>
                <a:gd name="connsiteY67" fmla="*/ 949328 h 1025792"/>
                <a:gd name="connsiteX68" fmla="*/ 1874600 w 2953429"/>
                <a:gd name="connsiteY68" fmla="*/ 947696 h 1025792"/>
                <a:gd name="connsiteX69" fmla="*/ 1883572 w 2953429"/>
                <a:gd name="connsiteY69" fmla="*/ 947696 h 1025792"/>
                <a:gd name="connsiteX70" fmla="*/ 1885566 w 2953429"/>
                <a:gd name="connsiteY70" fmla="*/ 949328 h 1025792"/>
                <a:gd name="connsiteX71" fmla="*/ 1882412 w 2953429"/>
                <a:gd name="connsiteY71" fmla="*/ 949328 h 1025792"/>
                <a:gd name="connsiteX72" fmla="*/ 1880633 w 2953429"/>
                <a:gd name="connsiteY72" fmla="*/ 947696 h 1025792"/>
                <a:gd name="connsiteX73" fmla="*/ 1880639 w 2953429"/>
                <a:gd name="connsiteY73" fmla="*/ 947696 h 1025792"/>
                <a:gd name="connsiteX74" fmla="*/ 1889025 w 2953429"/>
                <a:gd name="connsiteY74" fmla="*/ 947696 h 1025792"/>
                <a:gd name="connsiteX75" fmla="*/ 1891025 w 2953429"/>
                <a:gd name="connsiteY75" fmla="*/ 949328 h 1025792"/>
                <a:gd name="connsiteX76" fmla="*/ 1888845 w 2953429"/>
                <a:gd name="connsiteY76" fmla="*/ 949328 h 1025792"/>
                <a:gd name="connsiteX77" fmla="*/ 1887066 w 2953429"/>
                <a:gd name="connsiteY77" fmla="*/ 947696 h 1025792"/>
                <a:gd name="connsiteX78" fmla="*/ 1894718 w 2953429"/>
                <a:gd name="connsiteY78" fmla="*/ 947696 h 1025792"/>
                <a:gd name="connsiteX79" fmla="*/ 1896716 w 2953429"/>
                <a:gd name="connsiteY79" fmla="*/ 949328 h 1025792"/>
                <a:gd name="connsiteX80" fmla="*/ 1894045 w 2953429"/>
                <a:gd name="connsiteY80" fmla="*/ 949328 h 1025792"/>
                <a:gd name="connsiteX81" fmla="*/ 1892267 w 2953429"/>
                <a:gd name="connsiteY81" fmla="*/ 947696 h 1025792"/>
                <a:gd name="connsiteX82" fmla="*/ 1894714 w 2953429"/>
                <a:gd name="connsiteY82" fmla="*/ 947696 h 1025792"/>
                <a:gd name="connsiteX83" fmla="*/ 1900410 w 2953429"/>
                <a:gd name="connsiteY83" fmla="*/ 947696 h 1025792"/>
                <a:gd name="connsiteX84" fmla="*/ 1902409 w 2953429"/>
                <a:gd name="connsiteY84" fmla="*/ 949328 h 1025792"/>
                <a:gd name="connsiteX85" fmla="*/ 1899256 w 2953429"/>
                <a:gd name="connsiteY85" fmla="*/ 949328 h 1025792"/>
                <a:gd name="connsiteX86" fmla="*/ 1897476 w 2953429"/>
                <a:gd name="connsiteY86" fmla="*/ 947696 h 1025792"/>
                <a:gd name="connsiteX87" fmla="*/ 926502 w 2953429"/>
                <a:gd name="connsiteY87" fmla="*/ 940076 h 1025792"/>
                <a:gd name="connsiteX88" fmla="*/ 915490 w 2953429"/>
                <a:gd name="connsiteY88" fmla="*/ 951150 h 1025792"/>
                <a:gd name="connsiteX89" fmla="*/ 904452 w 2953429"/>
                <a:gd name="connsiteY89" fmla="*/ 940076 h 1025792"/>
                <a:gd name="connsiteX90" fmla="*/ 1568093 w 2953429"/>
                <a:gd name="connsiteY90" fmla="*/ 930665 h 1025792"/>
                <a:gd name="connsiteX91" fmla="*/ 1560440 w 2953429"/>
                <a:gd name="connsiteY91" fmla="*/ 961483 h 1025792"/>
                <a:gd name="connsiteX92" fmla="*/ 1560440 w 2953429"/>
                <a:gd name="connsiteY92" fmla="*/ 932360 h 1025792"/>
                <a:gd name="connsiteX93" fmla="*/ 1599392 w 2953429"/>
                <a:gd name="connsiteY93" fmla="*/ 930665 h 1025792"/>
                <a:gd name="connsiteX94" fmla="*/ 1607042 w 2953429"/>
                <a:gd name="connsiteY94" fmla="*/ 932360 h 1025792"/>
                <a:gd name="connsiteX95" fmla="*/ 1607042 w 2953429"/>
                <a:gd name="connsiteY95" fmla="*/ 961487 h 1025792"/>
                <a:gd name="connsiteX96" fmla="*/ 915490 w 2953429"/>
                <a:gd name="connsiteY96" fmla="*/ 926558 h 1025792"/>
                <a:gd name="connsiteX97" fmla="*/ 925608 w 2953429"/>
                <a:gd name="connsiteY97" fmla="*/ 936715 h 1025792"/>
                <a:gd name="connsiteX98" fmla="*/ 905334 w 2953429"/>
                <a:gd name="connsiteY98" fmla="*/ 936715 h 1025792"/>
                <a:gd name="connsiteX99" fmla="*/ 915490 w 2953429"/>
                <a:gd name="connsiteY99" fmla="*/ 926558 h 1025792"/>
                <a:gd name="connsiteX100" fmla="*/ 925608 w 2953429"/>
                <a:gd name="connsiteY100" fmla="*/ 915738 h 1025792"/>
                <a:gd name="connsiteX101" fmla="*/ 915490 w 2953429"/>
                <a:gd name="connsiteY101" fmla="*/ 925876 h 1025792"/>
                <a:gd name="connsiteX102" fmla="*/ 905334 w 2953429"/>
                <a:gd name="connsiteY102" fmla="*/ 915738 h 1025792"/>
                <a:gd name="connsiteX103" fmla="*/ 1600926 w 2953429"/>
                <a:gd name="connsiteY103" fmla="*/ 910594 h 1025792"/>
                <a:gd name="connsiteX104" fmla="*/ 1605790 w 2953429"/>
                <a:gd name="connsiteY104" fmla="*/ 925885 h 1025792"/>
                <a:gd name="connsiteX105" fmla="*/ 1598801 w 2953429"/>
                <a:gd name="connsiteY105" fmla="*/ 924331 h 1025792"/>
                <a:gd name="connsiteX106" fmla="*/ 1598801 w 2953429"/>
                <a:gd name="connsiteY106" fmla="*/ 915714 h 1025792"/>
                <a:gd name="connsiteX107" fmla="*/ 1600220 w 2953429"/>
                <a:gd name="connsiteY107" fmla="*/ 914953 h 1025792"/>
                <a:gd name="connsiteX108" fmla="*/ 1600926 w 2953429"/>
                <a:gd name="connsiteY108" fmla="*/ 913750 h 1025792"/>
                <a:gd name="connsiteX109" fmla="*/ 1566621 w 2953429"/>
                <a:gd name="connsiteY109" fmla="*/ 910423 h 1025792"/>
                <a:gd name="connsiteX110" fmla="*/ 1566621 w 2953429"/>
                <a:gd name="connsiteY110" fmla="*/ 913750 h 1025792"/>
                <a:gd name="connsiteX111" fmla="*/ 1567283 w 2953429"/>
                <a:gd name="connsiteY111" fmla="*/ 914930 h 1025792"/>
                <a:gd name="connsiteX112" fmla="*/ 1568707 w 2953429"/>
                <a:gd name="connsiteY112" fmla="*/ 915718 h 1025792"/>
                <a:gd name="connsiteX113" fmla="*/ 1568707 w 2953429"/>
                <a:gd name="connsiteY113" fmla="*/ 924328 h 1025792"/>
                <a:gd name="connsiteX114" fmla="*/ 1561708 w 2953429"/>
                <a:gd name="connsiteY114" fmla="*/ 925885 h 1025792"/>
                <a:gd name="connsiteX115" fmla="*/ 1598801 w 2953429"/>
                <a:gd name="connsiteY115" fmla="*/ 903895 h 1025792"/>
                <a:gd name="connsiteX116" fmla="*/ 1599061 w 2953429"/>
                <a:gd name="connsiteY116" fmla="*/ 904714 h 1025792"/>
                <a:gd name="connsiteX117" fmla="*/ 1598801 w 2953429"/>
                <a:gd name="connsiteY117" fmla="*/ 904583 h 1025792"/>
                <a:gd name="connsiteX118" fmla="*/ 1568707 w 2953429"/>
                <a:gd name="connsiteY118" fmla="*/ 903846 h 1025792"/>
                <a:gd name="connsiteX119" fmla="*/ 1568707 w 2953429"/>
                <a:gd name="connsiteY119" fmla="*/ 904577 h 1025792"/>
                <a:gd name="connsiteX120" fmla="*/ 1568430 w 2953429"/>
                <a:gd name="connsiteY120" fmla="*/ 904719 h 1025792"/>
                <a:gd name="connsiteX121" fmla="*/ 1568707 w 2953429"/>
                <a:gd name="connsiteY121" fmla="*/ 903846 h 1025792"/>
                <a:gd name="connsiteX122" fmla="*/ 915490 w 2953429"/>
                <a:gd name="connsiteY122" fmla="*/ 903481 h 1025792"/>
                <a:gd name="connsiteX123" fmla="*/ 924819 w 2953429"/>
                <a:gd name="connsiteY123" fmla="*/ 912796 h 1025792"/>
                <a:gd name="connsiteX124" fmla="*/ 906149 w 2953429"/>
                <a:gd name="connsiteY124" fmla="*/ 912796 h 1025792"/>
                <a:gd name="connsiteX125" fmla="*/ 915490 w 2953429"/>
                <a:gd name="connsiteY125" fmla="*/ 903481 h 1025792"/>
                <a:gd name="connsiteX126" fmla="*/ 2940031 w 2953429"/>
                <a:gd name="connsiteY126" fmla="*/ 898268 h 1025792"/>
                <a:gd name="connsiteX127" fmla="*/ 2887239 w 2953429"/>
                <a:gd name="connsiteY127" fmla="*/ 953584 h 1025792"/>
                <a:gd name="connsiteX128" fmla="*/ 2834556 w 2953429"/>
                <a:gd name="connsiteY128" fmla="*/ 898268 h 1025792"/>
                <a:gd name="connsiteX129" fmla="*/ 1874415 w 2953429"/>
                <a:gd name="connsiteY129" fmla="*/ 896540 h 1025792"/>
                <a:gd name="connsiteX130" fmla="*/ 1856709 w 2953429"/>
                <a:gd name="connsiteY130" fmla="*/ 896540 h 1025792"/>
                <a:gd name="connsiteX131" fmla="*/ 1856709 w 2953429"/>
                <a:gd name="connsiteY131" fmla="*/ 948154 h 1025792"/>
                <a:gd name="connsiteX132" fmla="*/ 1855510 w 2953429"/>
                <a:gd name="connsiteY132" fmla="*/ 948485 h 1025792"/>
                <a:gd name="connsiteX133" fmla="*/ 1855510 w 2953429"/>
                <a:gd name="connsiteY133" fmla="*/ 936117 h 1025792"/>
                <a:gd name="connsiteX134" fmla="*/ 1852021 w 2953429"/>
                <a:gd name="connsiteY134" fmla="*/ 936117 h 1025792"/>
                <a:gd name="connsiteX135" fmla="*/ 1852021 w 2953429"/>
                <a:gd name="connsiteY135" fmla="*/ 949454 h 1025792"/>
                <a:gd name="connsiteX136" fmla="*/ 1850262 w 2953429"/>
                <a:gd name="connsiteY136" fmla="*/ 949942 h 1025792"/>
                <a:gd name="connsiteX137" fmla="*/ 1850262 w 2953429"/>
                <a:gd name="connsiteY137" fmla="*/ 936117 h 1025792"/>
                <a:gd name="connsiteX138" fmla="*/ 1846772 w 2953429"/>
                <a:gd name="connsiteY138" fmla="*/ 936117 h 1025792"/>
                <a:gd name="connsiteX139" fmla="*/ 1846772 w 2953429"/>
                <a:gd name="connsiteY139" fmla="*/ 942951 h 1025792"/>
                <a:gd name="connsiteX140" fmla="*/ 1846703 w 2953429"/>
                <a:gd name="connsiteY140" fmla="*/ 942951 h 1025792"/>
                <a:gd name="connsiteX141" fmla="*/ 1846152 w 2953429"/>
                <a:gd name="connsiteY141" fmla="*/ 940706 h 1025792"/>
                <a:gd name="connsiteX142" fmla="*/ 1846152 w 2953429"/>
                <a:gd name="connsiteY142" fmla="*/ 937680 h 1025792"/>
                <a:gd name="connsiteX143" fmla="*/ 1845763 w 2953429"/>
                <a:gd name="connsiteY143" fmla="*/ 937680 h 1025792"/>
                <a:gd name="connsiteX144" fmla="*/ 1842667 w 2953429"/>
                <a:gd name="connsiteY144" fmla="*/ 937680 h 1025792"/>
                <a:gd name="connsiteX145" fmla="*/ 1842667 w 2953429"/>
                <a:gd name="connsiteY145" fmla="*/ 939044 h 1025792"/>
                <a:gd name="connsiteX146" fmla="*/ 1841693 w 2953429"/>
                <a:gd name="connsiteY146" fmla="*/ 939044 h 1025792"/>
                <a:gd name="connsiteX147" fmla="*/ 1839027 w 2953429"/>
                <a:gd name="connsiteY147" fmla="*/ 941757 h 1025792"/>
                <a:gd name="connsiteX148" fmla="*/ 1838604 w 2953429"/>
                <a:gd name="connsiteY148" fmla="*/ 941514 h 1025792"/>
                <a:gd name="connsiteX149" fmla="*/ 1836625 w 2953429"/>
                <a:gd name="connsiteY149" fmla="*/ 940934 h 1025792"/>
                <a:gd name="connsiteX150" fmla="*/ 1837117 w 2953429"/>
                <a:gd name="connsiteY150" fmla="*/ 942069 h 1025792"/>
                <a:gd name="connsiteX151" fmla="*/ 1837497 w 2953429"/>
                <a:gd name="connsiteY151" fmla="*/ 943034 h 1025792"/>
                <a:gd name="connsiteX152" fmla="*/ 1834874 w 2953429"/>
                <a:gd name="connsiteY152" fmla="*/ 943282 h 1025792"/>
                <a:gd name="connsiteX153" fmla="*/ 1834874 w 2953429"/>
                <a:gd name="connsiteY153" fmla="*/ 946399 h 1025792"/>
                <a:gd name="connsiteX154" fmla="*/ 1830167 w 2953429"/>
                <a:gd name="connsiteY154" fmla="*/ 946399 h 1025792"/>
                <a:gd name="connsiteX155" fmla="*/ 1830167 w 2953429"/>
                <a:gd name="connsiteY155" fmla="*/ 950160 h 1025792"/>
                <a:gd name="connsiteX156" fmla="*/ 1828832 w 2953429"/>
                <a:gd name="connsiteY156" fmla="*/ 950160 h 1025792"/>
                <a:gd name="connsiteX157" fmla="*/ 1828832 w 2953429"/>
                <a:gd name="connsiteY157" fmla="*/ 952684 h 1025792"/>
                <a:gd name="connsiteX158" fmla="*/ 1827544 w 2953429"/>
                <a:gd name="connsiteY158" fmla="*/ 952684 h 1025792"/>
                <a:gd name="connsiteX159" fmla="*/ 1822242 w 2953429"/>
                <a:gd name="connsiteY159" fmla="*/ 956445 h 1025792"/>
                <a:gd name="connsiteX160" fmla="*/ 1822242 w 2953429"/>
                <a:gd name="connsiteY160" fmla="*/ 957386 h 1025792"/>
                <a:gd name="connsiteX161" fmla="*/ 1824373 w 2953429"/>
                <a:gd name="connsiteY161" fmla="*/ 961492 h 1025792"/>
                <a:gd name="connsiteX162" fmla="*/ 1820629 w 2953429"/>
                <a:gd name="connsiteY162" fmla="*/ 961492 h 1025792"/>
                <a:gd name="connsiteX163" fmla="*/ 1820629 w 2953429"/>
                <a:gd name="connsiteY163" fmla="*/ 967070 h 1025792"/>
                <a:gd name="connsiteX164" fmla="*/ 1836006 w 2953429"/>
                <a:gd name="connsiteY164" fmla="*/ 967070 h 1025792"/>
                <a:gd name="connsiteX165" fmla="*/ 1834753 w 2953429"/>
                <a:gd name="connsiteY165" fmla="*/ 988325 h 1025792"/>
                <a:gd name="connsiteX166" fmla="*/ 1810907 w 2953429"/>
                <a:gd name="connsiteY166" fmla="*/ 988325 h 1025792"/>
                <a:gd name="connsiteX167" fmla="*/ 1810907 w 2953429"/>
                <a:gd name="connsiteY167" fmla="*/ 992032 h 1025792"/>
                <a:gd name="connsiteX168" fmla="*/ 1805989 w 2953429"/>
                <a:gd name="connsiteY168" fmla="*/ 992032 h 1025792"/>
                <a:gd name="connsiteX169" fmla="*/ 1805989 w 2953429"/>
                <a:gd name="connsiteY169" fmla="*/ 994975 h 1025792"/>
                <a:gd name="connsiteX170" fmla="*/ 1801217 w 2953429"/>
                <a:gd name="connsiteY170" fmla="*/ 994975 h 1025792"/>
                <a:gd name="connsiteX171" fmla="*/ 1801217 w 2953429"/>
                <a:gd name="connsiteY171" fmla="*/ 995779 h 1025792"/>
                <a:gd name="connsiteX172" fmla="*/ 1805989 w 2953429"/>
                <a:gd name="connsiteY172" fmla="*/ 995779 h 1025792"/>
                <a:gd name="connsiteX173" fmla="*/ 1805989 w 2953429"/>
                <a:gd name="connsiteY173" fmla="*/ 997484 h 1025792"/>
                <a:gd name="connsiteX174" fmla="*/ 1805239 w 2953429"/>
                <a:gd name="connsiteY174" fmla="*/ 997484 h 1025792"/>
                <a:gd name="connsiteX175" fmla="*/ 1805239 w 2953429"/>
                <a:gd name="connsiteY175" fmla="*/ 996977 h 1025792"/>
                <a:gd name="connsiteX176" fmla="*/ 1801061 w 2953429"/>
                <a:gd name="connsiteY176" fmla="*/ 996977 h 1025792"/>
                <a:gd name="connsiteX177" fmla="*/ 1801061 w 2953429"/>
                <a:gd name="connsiteY177" fmla="*/ 1001151 h 1025792"/>
                <a:gd name="connsiteX178" fmla="*/ 1804649 w 2953429"/>
                <a:gd name="connsiteY178" fmla="*/ 1001151 h 1025792"/>
                <a:gd name="connsiteX179" fmla="*/ 1804649 w 2953429"/>
                <a:gd name="connsiteY179" fmla="*/ 1001873 h 1025792"/>
                <a:gd name="connsiteX180" fmla="*/ 1801140 w 2953429"/>
                <a:gd name="connsiteY180" fmla="*/ 1001873 h 1025792"/>
                <a:gd name="connsiteX181" fmla="*/ 1801140 w 2953429"/>
                <a:gd name="connsiteY181" fmla="*/ 1003256 h 1025792"/>
                <a:gd name="connsiteX182" fmla="*/ 1799175 w 2953429"/>
                <a:gd name="connsiteY182" fmla="*/ 1007339 h 1025792"/>
                <a:gd name="connsiteX183" fmla="*/ 1783118 w 2953429"/>
                <a:gd name="connsiteY183" fmla="*/ 1007339 h 1025792"/>
                <a:gd name="connsiteX184" fmla="*/ 1783118 w 2953429"/>
                <a:gd name="connsiteY184" fmla="*/ 1006228 h 1025792"/>
                <a:gd name="connsiteX185" fmla="*/ 1775977 w 2953429"/>
                <a:gd name="connsiteY185" fmla="*/ 1006228 h 1025792"/>
                <a:gd name="connsiteX186" fmla="*/ 1775977 w 2953429"/>
                <a:gd name="connsiteY186" fmla="*/ 1005121 h 1025792"/>
                <a:gd name="connsiteX187" fmla="*/ 1755889 w 2953429"/>
                <a:gd name="connsiteY187" fmla="*/ 1005121 h 1025792"/>
                <a:gd name="connsiteX188" fmla="*/ 1755889 w 2953429"/>
                <a:gd name="connsiteY188" fmla="*/ 997016 h 1025792"/>
                <a:gd name="connsiteX189" fmla="*/ 1751477 w 2953429"/>
                <a:gd name="connsiteY189" fmla="*/ 997016 h 1025792"/>
                <a:gd name="connsiteX190" fmla="*/ 1751477 w 2953429"/>
                <a:gd name="connsiteY190" fmla="*/ 1005121 h 1025792"/>
                <a:gd name="connsiteX191" fmla="*/ 1738913 w 2953429"/>
                <a:gd name="connsiteY191" fmla="*/ 1005121 h 1025792"/>
                <a:gd name="connsiteX192" fmla="*/ 1738913 w 2953429"/>
                <a:gd name="connsiteY192" fmla="*/ 1004435 h 1025792"/>
                <a:gd name="connsiteX193" fmla="*/ 1737330 w 2953429"/>
                <a:gd name="connsiteY193" fmla="*/ 1004435 h 1025792"/>
                <a:gd name="connsiteX194" fmla="*/ 1736589 w 2953429"/>
                <a:gd name="connsiteY194" fmla="*/ 1005172 h 1025792"/>
                <a:gd name="connsiteX195" fmla="*/ 1731018 w 2953429"/>
                <a:gd name="connsiteY195" fmla="*/ 1005172 h 1025792"/>
                <a:gd name="connsiteX196" fmla="*/ 1731018 w 2953429"/>
                <a:gd name="connsiteY196" fmla="*/ 1006808 h 1025792"/>
                <a:gd name="connsiteX197" fmla="*/ 1727144 w 2953429"/>
                <a:gd name="connsiteY197" fmla="*/ 1006808 h 1025792"/>
                <a:gd name="connsiteX198" fmla="*/ 1727144 w 2953429"/>
                <a:gd name="connsiteY198" fmla="*/ 1011412 h 1025792"/>
                <a:gd name="connsiteX199" fmla="*/ 1664625 w 2953429"/>
                <a:gd name="connsiteY199" fmla="*/ 1011412 h 1025792"/>
                <a:gd name="connsiteX200" fmla="*/ 1673811 w 2953429"/>
                <a:gd name="connsiteY200" fmla="*/ 1025329 h 1025792"/>
                <a:gd name="connsiteX201" fmla="*/ 1936479 w 2953429"/>
                <a:gd name="connsiteY201" fmla="*/ 1025329 h 1025792"/>
                <a:gd name="connsiteX202" fmla="*/ 1940101 w 2953429"/>
                <a:gd name="connsiteY202" fmla="*/ 1016536 h 1025792"/>
                <a:gd name="connsiteX203" fmla="*/ 1956052 w 2953429"/>
                <a:gd name="connsiteY203" fmla="*/ 989557 h 1025792"/>
                <a:gd name="connsiteX204" fmla="*/ 1958475 w 2953429"/>
                <a:gd name="connsiteY204" fmla="*/ 989017 h 1025792"/>
                <a:gd name="connsiteX205" fmla="*/ 1958475 w 2953429"/>
                <a:gd name="connsiteY205" fmla="*/ 980364 h 1025792"/>
                <a:gd name="connsiteX206" fmla="*/ 1957392 w 2953429"/>
                <a:gd name="connsiteY206" fmla="*/ 980364 h 1025792"/>
                <a:gd name="connsiteX207" fmla="*/ 1957392 w 2953429"/>
                <a:gd name="connsiteY207" fmla="*/ 979410 h 1025792"/>
                <a:gd name="connsiteX208" fmla="*/ 1956735 w 2953429"/>
                <a:gd name="connsiteY208" fmla="*/ 978752 h 1025792"/>
                <a:gd name="connsiteX209" fmla="*/ 1956052 w 2953429"/>
                <a:gd name="connsiteY209" fmla="*/ 978075 h 1025792"/>
                <a:gd name="connsiteX210" fmla="*/ 1955118 w 2953429"/>
                <a:gd name="connsiteY210" fmla="*/ 978075 h 1025792"/>
                <a:gd name="connsiteX211" fmla="*/ 1954304 w 2953429"/>
                <a:gd name="connsiteY211" fmla="*/ 970953 h 1025792"/>
                <a:gd name="connsiteX212" fmla="*/ 1954138 w 2953429"/>
                <a:gd name="connsiteY212" fmla="*/ 970953 h 1025792"/>
                <a:gd name="connsiteX213" fmla="*/ 1954138 w 2953429"/>
                <a:gd name="connsiteY213" fmla="*/ 964220 h 1025792"/>
                <a:gd name="connsiteX214" fmla="*/ 1929915 w 2953429"/>
                <a:gd name="connsiteY214" fmla="*/ 964220 h 1025792"/>
                <a:gd name="connsiteX215" fmla="*/ 1929915 w 2953429"/>
                <a:gd name="connsiteY215" fmla="*/ 962126 h 1025792"/>
                <a:gd name="connsiteX216" fmla="*/ 1918292 w 2953429"/>
                <a:gd name="connsiteY216" fmla="*/ 962126 h 1025792"/>
                <a:gd name="connsiteX217" fmla="*/ 1918292 w 2953429"/>
                <a:gd name="connsiteY217" fmla="*/ 956869 h 1025792"/>
                <a:gd name="connsiteX218" fmla="*/ 1912009 w 2953429"/>
                <a:gd name="connsiteY218" fmla="*/ 956869 h 1025792"/>
                <a:gd name="connsiteX219" fmla="*/ 1912009 w 2953429"/>
                <a:gd name="connsiteY219" fmla="*/ 954531 h 1025792"/>
                <a:gd name="connsiteX220" fmla="*/ 1908604 w 2953429"/>
                <a:gd name="connsiteY220" fmla="*/ 954531 h 1025792"/>
                <a:gd name="connsiteX221" fmla="*/ 1909270 w 2953429"/>
                <a:gd name="connsiteY221" fmla="*/ 950005 h 1025792"/>
                <a:gd name="connsiteX222" fmla="*/ 1904075 w 2953429"/>
                <a:gd name="connsiteY222" fmla="*/ 946487 h 1025792"/>
                <a:gd name="connsiteX223" fmla="*/ 1901926 w 2953429"/>
                <a:gd name="connsiteY223" fmla="*/ 945059 h 1025792"/>
                <a:gd name="connsiteX224" fmla="*/ 1901926 w 2953429"/>
                <a:gd name="connsiteY224" fmla="*/ 906336 h 1025792"/>
                <a:gd name="connsiteX225" fmla="*/ 1874415 w 2953429"/>
                <a:gd name="connsiteY225" fmla="*/ 906336 h 1025792"/>
                <a:gd name="connsiteX226" fmla="*/ 1567522 w 2953429"/>
                <a:gd name="connsiteY226" fmla="*/ 894484 h 1025792"/>
                <a:gd name="connsiteX227" fmla="*/ 1560440 w 2953429"/>
                <a:gd name="connsiteY227" fmla="*/ 916703 h 1025792"/>
                <a:gd name="connsiteX228" fmla="*/ 1560440 w 2953429"/>
                <a:gd name="connsiteY228" fmla="*/ 896315 h 1025792"/>
                <a:gd name="connsiteX229" fmla="*/ 1600006 w 2953429"/>
                <a:gd name="connsiteY229" fmla="*/ 894478 h 1025792"/>
                <a:gd name="connsiteX230" fmla="*/ 1607042 w 2953429"/>
                <a:gd name="connsiteY230" fmla="*/ 896310 h 1025792"/>
                <a:gd name="connsiteX231" fmla="*/ 1607042 w 2953429"/>
                <a:gd name="connsiteY231" fmla="*/ 916664 h 1025792"/>
                <a:gd name="connsiteX232" fmla="*/ 924819 w 2953429"/>
                <a:gd name="connsiteY232" fmla="*/ 893065 h 1025792"/>
                <a:gd name="connsiteX233" fmla="*/ 915490 w 2953429"/>
                <a:gd name="connsiteY233" fmla="*/ 902833 h 1025792"/>
                <a:gd name="connsiteX234" fmla="*/ 906149 w 2953429"/>
                <a:gd name="connsiteY234" fmla="*/ 893065 h 1025792"/>
                <a:gd name="connsiteX235" fmla="*/ 915490 w 2953429"/>
                <a:gd name="connsiteY235" fmla="*/ 882182 h 1025792"/>
                <a:gd name="connsiteX236" fmla="*/ 924068 w 2953429"/>
                <a:gd name="connsiteY236" fmla="*/ 890216 h 1025792"/>
                <a:gd name="connsiteX237" fmla="*/ 906903 w 2953429"/>
                <a:gd name="connsiteY237" fmla="*/ 890216 h 1025792"/>
                <a:gd name="connsiteX238" fmla="*/ 1568707 w 2953429"/>
                <a:gd name="connsiteY238" fmla="*/ 873151 h 1025792"/>
                <a:gd name="connsiteX239" fmla="*/ 1568707 w 2953429"/>
                <a:gd name="connsiteY239" fmla="*/ 887950 h 1025792"/>
                <a:gd name="connsiteX240" fmla="*/ 1562205 w 2953429"/>
                <a:gd name="connsiteY240" fmla="*/ 889641 h 1025792"/>
                <a:gd name="connsiteX241" fmla="*/ 1598801 w 2953429"/>
                <a:gd name="connsiteY241" fmla="*/ 873146 h 1025792"/>
                <a:gd name="connsiteX242" fmla="*/ 1605314 w 2953429"/>
                <a:gd name="connsiteY242" fmla="*/ 889641 h 1025792"/>
                <a:gd name="connsiteX243" fmla="*/ 1598801 w 2953429"/>
                <a:gd name="connsiteY243" fmla="*/ 887956 h 1025792"/>
                <a:gd name="connsiteX244" fmla="*/ 924068 w 2953429"/>
                <a:gd name="connsiteY244" fmla="*/ 872595 h 1025792"/>
                <a:gd name="connsiteX245" fmla="*/ 915490 w 2953429"/>
                <a:gd name="connsiteY245" fmla="*/ 881598 h 1025792"/>
                <a:gd name="connsiteX246" fmla="*/ 906903 w 2953429"/>
                <a:gd name="connsiteY246" fmla="*/ 872595 h 1025792"/>
                <a:gd name="connsiteX247" fmla="*/ 1571339 w 2953429"/>
                <a:gd name="connsiteY247" fmla="*/ 866472 h 1025792"/>
                <a:gd name="connsiteX248" fmla="*/ 1571695 w 2953429"/>
                <a:gd name="connsiteY248" fmla="*/ 867188 h 1025792"/>
                <a:gd name="connsiteX249" fmla="*/ 1570486 w 2953429"/>
                <a:gd name="connsiteY249" fmla="*/ 868635 h 1025792"/>
                <a:gd name="connsiteX250" fmla="*/ 1596165 w 2953429"/>
                <a:gd name="connsiteY250" fmla="*/ 866466 h 1025792"/>
                <a:gd name="connsiteX251" fmla="*/ 1597047 w 2953429"/>
                <a:gd name="connsiteY251" fmla="*/ 868698 h 1025792"/>
                <a:gd name="connsiteX252" fmla="*/ 1595805 w 2953429"/>
                <a:gd name="connsiteY252" fmla="*/ 867197 h 1025792"/>
                <a:gd name="connsiteX253" fmla="*/ 1567631 w 2953429"/>
                <a:gd name="connsiteY253" fmla="*/ 865020 h 1025792"/>
                <a:gd name="connsiteX254" fmla="*/ 1560440 w 2953429"/>
                <a:gd name="connsiteY254" fmla="*/ 883210 h 1025792"/>
                <a:gd name="connsiteX255" fmla="*/ 1560440 w 2953429"/>
                <a:gd name="connsiteY255" fmla="*/ 867359 h 1025792"/>
                <a:gd name="connsiteX256" fmla="*/ 1599873 w 2953429"/>
                <a:gd name="connsiteY256" fmla="*/ 865020 h 1025792"/>
                <a:gd name="connsiteX257" fmla="*/ 1607042 w 2953429"/>
                <a:gd name="connsiteY257" fmla="*/ 867359 h 1025792"/>
                <a:gd name="connsiteX258" fmla="*/ 1607042 w 2953429"/>
                <a:gd name="connsiteY258" fmla="*/ 883220 h 1025792"/>
                <a:gd name="connsiteX259" fmla="*/ 915490 w 2953429"/>
                <a:gd name="connsiteY259" fmla="*/ 862350 h 1025792"/>
                <a:gd name="connsiteX260" fmla="*/ 923392 w 2953429"/>
                <a:gd name="connsiteY260" fmla="*/ 869687 h 1025792"/>
                <a:gd name="connsiteX261" fmla="*/ 907561 w 2953429"/>
                <a:gd name="connsiteY261" fmla="*/ 869687 h 1025792"/>
                <a:gd name="connsiteX262" fmla="*/ 1581836 w 2953429"/>
                <a:gd name="connsiteY262" fmla="*/ 860402 h 1025792"/>
                <a:gd name="connsiteX263" fmla="*/ 1581836 w 2953429"/>
                <a:gd name="connsiteY263" fmla="*/ 862316 h 1025792"/>
                <a:gd name="connsiteX264" fmla="*/ 1574917 w 2953429"/>
                <a:gd name="connsiteY264" fmla="*/ 864689 h 1025792"/>
                <a:gd name="connsiteX265" fmla="*/ 1574049 w 2953429"/>
                <a:gd name="connsiteY265" fmla="*/ 862935 h 1025792"/>
                <a:gd name="connsiteX266" fmla="*/ 1585644 w 2953429"/>
                <a:gd name="connsiteY266" fmla="*/ 860402 h 1025792"/>
                <a:gd name="connsiteX267" fmla="*/ 1593451 w 2953429"/>
                <a:gd name="connsiteY267" fmla="*/ 862935 h 1025792"/>
                <a:gd name="connsiteX268" fmla="*/ 1592583 w 2953429"/>
                <a:gd name="connsiteY268" fmla="*/ 864689 h 1025792"/>
                <a:gd name="connsiteX269" fmla="*/ 1592577 w 2953429"/>
                <a:gd name="connsiteY269" fmla="*/ 864689 h 1025792"/>
                <a:gd name="connsiteX270" fmla="*/ 1585644 w 2953429"/>
                <a:gd name="connsiteY270" fmla="*/ 862316 h 1025792"/>
                <a:gd name="connsiteX271" fmla="*/ 923392 w 2953429"/>
                <a:gd name="connsiteY271" fmla="*/ 854025 h 1025792"/>
                <a:gd name="connsiteX272" fmla="*/ 915490 w 2953429"/>
                <a:gd name="connsiteY272" fmla="*/ 861819 h 1025792"/>
                <a:gd name="connsiteX273" fmla="*/ 907561 w 2953429"/>
                <a:gd name="connsiteY273" fmla="*/ 854025 h 1025792"/>
                <a:gd name="connsiteX274" fmla="*/ 1583756 w 2953429"/>
                <a:gd name="connsiteY274" fmla="*/ 853582 h 1025792"/>
                <a:gd name="connsiteX275" fmla="*/ 1583327 w 2953429"/>
                <a:gd name="connsiteY275" fmla="*/ 853649 h 1025792"/>
                <a:gd name="connsiteX276" fmla="*/ 1557555 w 2953429"/>
                <a:gd name="connsiteY276" fmla="*/ 862024 h 1025792"/>
                <a:gd name="connsiteX277" fmla="*/ 1556075 w 2953429"/>
                <a:gd name="connsiteY277" fmla="*/ 862521 h 1025792"/>
                <a:gd name="connsiteX278" fmla="*/ 1555129 w 2953429"/>
                <a:gd name="connsiteY278" fmla="*/ 863832 h 1025792"/>
                <a:gd name="connsiteX279" fmla="*/ 1555129 w 2953429"/>
                <a:gd name="connsiteY279" fmla="*/ 1005375 h 1025792"/>
                <a:gd name="connsiteX280" fmla="*/ 1551868 w 2953429"/>
                <a:gd name="connsiteY280" fmla="*/ 1005375 h 1025792"/>
                <a:gd name="connsiteX281" fmla="*/ 1550933 w 2953429"/>
                <a:gd name="connsiteY281" fmla="*/ 1005746 h 1025792"/>
                <a:gd name="connsiteX282" fmla="*/ 1550933 w 2953429"/>
                <a:gd name="connsiteY282" fmla="*/ 941695 h 1025792"/>
                <a:gd name="connsiteX283" fmla="*/ 1542052 w 2953429"/>
                <a:gd name="connsiteY283" fmla="*/ 939068 h 1025792"/>
                <a:gd name="connsiteX284" fmla="*/ 1533178 w 2953429"/>
                <a:gd name="connsiteY284" fmla="*/ 941695 h 1025792"/>
                <a:gd name="connsiteX285" fmla="*/ 1533178 w 2953429"/>
                <a:gd name="connsiteY285" fmla="*/ 1025788 h 1025792"/>
                <a:gd name="connsiteX286" fmla="*/ 1550933 w 2953429"/>
                <a:gd name="connsiteY286" fmla="*/ 1025788 h 1025792"/>
                <a:gd name="connsiteX287" fmla="*/ 1550933 w 2953429"/>
                <a:gd name="connsiteY287" fmla="*/ 1016984 h 1025792"/>
                <a:gd name="connsiteX288" fmla="*/ 1551868 w 2953429"/>
                <a:gd name="connsiteY288" fmla="*/ 1017355 h 1025792"/>
                <a:gd name="connsiteX289" fmla="*/ 1555129 w 2953429"/>
                <a:gd name="connsiteY289" fmla="*/ 1017355 h 1025792"/>
                <a:gd name="connsiteX290" fmla="*/ 1555129 w 2953429"/>
                <a:gd name="connsiteY290" fmla="*/ 1025783 h 1025792"/>
                <a:gd name="connsiteX291" fmla="*/ 1560729 w 2953429"/>
                <a:gd name="connsiteY291" fmla="*/ 1025783 h 1025792"/>
                <a:gd name="connsiteX292" fmla="*/ 1562157 w 2953429"/>
                <a:gd name="connsiteY292" fmla="*/ 1017355 h 1025792"/>
                <a:gd name="connsiteX293" fmla="*/ 1565636 w 2953429"/>
                <a:gd name="connsiteY293" fmla="*/ 1017355 h 1025792"/>
                <a:gd name="connsiteX294" fmla="*/ 1565636 w 2953429"/>
                <a:gd name="connsiteY294" fmla="*/ 1025783 h 1025792"/>
                <a:gd name="connsiteX295" fmla="*/ 1601843 w 2953429"/>
                <a:gd name="connsiteY295" fmla="*/ 1025783 h 1025792"/>
                <a:gd name="connsiteX296" fmla="*/ 1601843 w 2953429"/>
                <a:gd name="connsiteY296" fmla="*/ 1013643 h 1025792"/>
                <a:gd name="connsiteX297" fmla="*/ 1604347 w 2953429"/>
                <a:gd name="connsiteY297" fmla="*/ 1013754 h 1025792"/>
                <a:gd name="connsiteX298" fmla="*/ 1606760 w 2953429"/>
                <a:gd name="connsiteY298" fmla="*/ 1025783 h 1025792"/>
                <a:gd name="connsiteX299" fmla="*/ 1612418 w 2953429"/>
                <a:gd name="connsiteY299" fmla="*/ 1025783 h 1025792"/>
                <a:gd name="connsiteX300" fmla="*/ 1612418 w 2953429"/>
                <a:gd name="connsiteY300" fmla="*/ 863846 h 1025792"/>
                <a:gd name="connsiteX301" fmla="*/ 1611467 w 2953429"/>
                <a:gd name="connsiteY301" fmla="*/ 862535 h 1025792"/>
                <a:gd name="connsiteX302" fmla="*/ 1611478 w 2953429"/>
                <a:gd name="connsiteY302" fmla="*/ 862531 h 1025792"/>
                <a:gd name="connsiteX303" fmla="*/ 1609913 w 2953429"/>
                <a:gd name="connsiteY303" fmla="*/ 862019 h 1025792"/>
                <a:gd name="connsiteX304" fmla="*/ 1584186 w 2953429"/>
                <a:gd name="connsiteY304" fmla="*/ 853649 h 1025792"/>
                <a:gd name="connsiteX305" fmla="*/ 1583756 w 2953429"/>
                <a:gd name="connsiteY305" fmla="*/ 853582 h 1025792"/>
                <a:gd name="connsiteX306" fmla="*/ 915490 w 2953429"/>
                <a:gd name="connsiteY306" fmla="*/ 844135 h 1025792"/>
                <a:gd name="connsiteX307" fmla="*/ 922743 w 2953429"/>
                <a:gd name="connsiteY307" fmla="*/ 851287 h 1025792"/>
                <a:gd name="connsiteX308" fmla="*/ 908214 w 2953429"/>
                <a:gd name="connsiteY308" fmla="*/ 851287 h 1025792"/>
                <a:gd name="connsiteX309" fmla="*/ 2887239 w 2953429"/>
                <a:gd name="connsiteY309" fmla="*/ 837733 h 1025792"/>
                <a:gd name="connsiteX310" fmla="*/ 2935821 w 2953429"/>
                <a:gd name="connsiteY310" fmla="*/ 888564 h 1025792"/>
                <a:gd name="connsiteX311" fmla="*/ 2838791 w 2953429"/>
                <a:gd name="connsiteY311" fmla="*/ 888564 h 1025792"/>
                <a:gd name="connsiteX312" fmla="*/ 922743 w 2953429"/>
                <a:gd name="connsiteY312" fmla="*/ 836516 h 1025792"/>
                <a:gd name="connsiteX313" fmla="*/ 915490 w 2953429"/>
                <a:gd name="connsiteY313" fmla="*/ 843667 h 1025792"/>
                <a:gd name="connsiteX314" fmla="*/ 908214 w 2953429"/>
                <a:gd name="connsiteY314" fmla="*/ 836516 h 1025792"/>
                <a:gd name="connsiteX315" fmla="*/ 1068955 w 2953429"/>
                <a:gd name="connsiteY315" fmla="*/ 835367 h 1025792"/>
                <a:gd name="connsiteX316" fmla="*/ 960020 w 2953429"/>
                <a:gd name="connsiteY316" fmla="*/ 856715 h 1025792"/>
                <a:gd name="connsiteX317" fmla="*/ 1068955 w 2953429"/>
                <a:gd name="connsiteY317" fmla="*/ 844695 h 1025792"/>
                <a:gd name="connsiteX318" fmla="*/ 915490 w 2953429"/>
                <a:gd name="connsiteY318" fmla="*/ 827240 h 1025792"/>
                <a:gd name="connsiteX319" fmla="*/ 922172 w 2953429"/>
                <a:gd name="connsiteY319" fmla="*/ 833759 h 1025792"/>
                <a:gd name="connsiteX320" fmla="*/ 908789 w 2953429"/>
                <a:gd name="connsiteY320" fmla="*/ 833759 h 1025792"/>
                <a:gd name="connsiteX321" fmla="*/ 915486 w 2953429"/>
                <a:gd name="connsiteY321" fmla="*/ 827240 h 1025792"/>
                <a:gd name="connsiteX322" fmla="*/ 922172 w 2953429"/>
                <a:gd name="connsiteY322" fmla="*/ 820260 h 1025792"/>
                <a:gd name="connsiteX323" fmla="*/ 915490 w 2953429"/>
                <a:gd name="connsiteY323" fmla="*/ 826792 h 1025792"/>
                <a:gd name="connsiteX324" fmla="*/ 908794 w 2953429"/>
                <a:gd name="connsiteY324" fmla="*/ 820260 h 1025792"/>
                <a:gd name="connsiteX325" fmla="*/ 915490 w 2953429"/>
                <a:gd name="connsiteY325" fmla="*/ 811256 h 1025792"/>
                <a:gd name="connsiteX326" fmla="*/ 921632 w 2953429"/>
                <a:gd name="connsiteY326" fmla="*/ 817220 h 1025792"/>
                <a:gd name="connsiteX327" fmla="*/ 909326 w 2953429"/>
                <a:gd name="connsiteY327" fmla="*/ 817220 h 1025792"/>
                <a:gd name="connsiteX328" fmla="*/ 915490 w 2953429"/>
                <a:gd name="connsiteY328" fmla="*/ 811256 h 1025792"/>
                <a:gd name="connsiteX329" fmla="*/ 921632 w 2953429"/>
                <a:gd name="connsiteY329" fmla="*/ 804865 h 1025792"/>
                <a:gd name="connsiteX330" fmla="*/ 915490 w 2953429"/>
                <a:gd name="connsiteY330" fmla="*/ 810833 h 1025792"/>
                <a:gd name="connsiteX331" fmla="*/ 909326 w 2953429"/>
                <a:gd name="connsiteY331" fmla="*/ 804865 h 1025792"/>
                <a:gd name="connsiteX332" fmla="*/ 915490 w 2953429"/>
                <a:gd name="connsiteY332" fmla="*/ 796208 h 1025792"/>
                <a:gd name="connsiteX333" fmla="*/ 921158 w 2953429"/>
                <a:gd name="connsiteY333" fmla="*/ 801669 h 1025792"/>
                <a:gd name="connsiteX334" fmla="*/ 909808 w 2953429"/>
                <a:gd name="connsiteY334" fmla="*/ 801669 h 1025792"/>
                <a:gd name="connsiteX335" fmla="*/ 915490 w 2953429"/>
                <a:gd name="connsiteY335" fmla="*/ 796208 h 1025792"/>
                <a:gd name="connsiteX336" fmla="*/ 921158 w 2953429"/>
                <a:gd name="connsiteY336" fmla="*/ 789910 h 1025792"/>
                <a:gd name="connsiteX337" fmla="*/ 915490 w 2953429"/>
                <a:gd name="connsiteY337" fmla="*/ 795828 h 1025792"/>
                <a:gd name="connsiteX338" fmla="*/ 909808 w 2953429"/>
                <a:gd name="connsiteY338" fmla="*/ 789910 h 1025792"/>
                <a:gd name="connsiteX339" fmla="*/ 923054 w 2953429"/>
                <a:gd name="connsiteY339" fmla="*/ 787084 h 1025792"/>
                <a:gd name="connsiteX340" fmla="*/ 907898 w 2953429"/>
                <a:gd name="connsiteY340" fmla="*/ 787084 h 1025792"/>
                <a:gd name="connsiteX341" fmla="*/ 899120 w 2953429"/>
                <a:gd name="connsiteY341" fmla="*/ 1025661 h 1025792"/>
                <a:gd name="connsiteX342" fmla="*/ 1068951 w 2953429"/>
                <a:gd name="connsiteY342" fmla="*/ 1025783 h 1025792"/>
                <a:gd name="connsiteX343" fmla="*/ 1068951 w 2953429"/>
                <a:gd name="connsiteY343" fmla="*/ 848695 h 1025792"/>
                <a:gd name="connsiteX344" fmla="*/ 952136 w 2953429"/>
                <a:gd name="connsiteY344" fmla="*/ 860703 h 1025792"/>
                <a:gd name="connsiteX345" fmla="*/ 952136 w 2953429"/>
                <a:gd name="connsiteY345" fmla="*/ 957604 h 1025792"/>
                <a:gd name="connsiteX346" fmla="*/ 952140 w 2953429"/>
                <a:gd name="connsiteY346" fmla="*/ 957604 h 1025792"/>
                <a:gd name="connsiteX347" fmla="*/ 952140 w 2953429"/>
                <a:gd name="connsiteY347" fmla="*/ 1009555 h 1025792"/>
                <a:gd name="connsiteX348" fmla="*/ 931256 w 2953429"/>
                <a:gd name="connsiteY348" fmla="*/ 1009555 h 1025792"/>
                <a:gd name="connsiteX349" fmla="*/ 923054 w 2953429"/>
                <a:gd name="connsiteY349" fmla="*/ 787084 h 1025792"/>
                <a:gd name="connsiteX350" fmla="*/ 2935821 w 2953429"/>
                <a:gd name="connsiteY350" fmla="*/ 783508 h 1025792"/>
                <a:gd name="connsiteX351" fmla="*/ 2887239 w 2953429"/>
                <a:gd name="connsiteY351" fmla="*/ 834499 h 1025792"/>
                <a:gd name="connsiteX352" fmla="*/ 2838791 w 2953429"/>
                <a:gd name="connsiteY352" fmla="*/ 783508 h 1025792"/>
                <a:gd name="connsiteX353" fmla="*/ 917523 w 2953429"/>
                <a:gd name="connsiteY353" fmla="*/ 772045 h 1025792"/>
                <a:gd name="connsiteX354" fmla="*/ 913414 w 2953429"/>
                <a:gd name="connsiteY354" fmla="*/ 772045 h 1025792"/>
                <a:gd name="connsiteX355" fmla="*/ 913414 w 2953429"/>
                <a:gd name="connsiteY355" fmla="*/ 783245 h 1025792"/>
                <a:gd name="connsiteX356" fmla="*/ 905915 w 2953429"/>
                <a:gd name="connsiteY356" fmla="*/ 783245 h 1025792"/>
                <a:gd name="connsiteX357" fmla="*/ 905915 w 2953429"/>
                <a:gd name="connsiteY357" fmla="*/ 785890 h 1025792"/>
                <a:gd name="connsiteX358" fmla="*/ 925057 w 2953429"/>
                <a:gd name="connsiteY358" fmla="*/ 785890 h 1025792"/>
                <a:gd name="connsiteX359" fmla="*/ 925057 w 2953429"/>
                <a:gd name="connsiteY359" fmla="*/ 783245 h 1025792"/>
                <a:gd name="connsiteX360" fmla="*/ 917523 w 2953429"/>
                <a:gd name="connsiteY360" fmla="*/ 783245 h 1025792"/>
                <a:gd name="connsiteX361" fmla="*/ 492986 w 2953429"/>
                <a:gd name="connsiteY361" fmla="*/ 755187 h 1025792"/>
                <a:gd name="connsiteX362" fmla="*/ 504444 w 2953429"/>
                <a:gd name="connsiteY362" fmla="*/ 764662 h 1025792"/>
                <a:gd name="connsiteX363" fmla="*/ 495272 w 2953429"/>
                <a:gd name="connsiteY363" fmla="*/ 780056 h 1025792"/>
                <a:gd name="connsiteX364" fmla="*/ 476626 w 2953429"/>
                <a:gd name="connsiteY364" fmla="*/ 779978 h 1025792"/>
                <a:gd name="connsiteX365" fmla="*/ 288822 w 2953429"/>
                <a:gd name="connsiteY365" fmla="*/ 751469 h 1025792"/>
                <a:gd name="connsiteX366" fmla="*/ 301936 w 2953429"/>
                <a:gd name="connsiteY366" fmla="*/ 751523 h 1025792"/>
                <a:gd name="connsiteX367" fmla="*/ 306484 w 2953429"/>
                <a:gd name="connsiteY367" fmla="*/ 778585 h 1025792"/>
                <a:gd name="connsiteX368" fmla="*/ 292467 w 2953429"/>
                <a:gd name="connsiteY368" fmla="*/ 778526 h 1025792"/>
                <a:gd name="connsiteX369" fmla="*/ 268215 w 2953429"/>
                <a:gd name="connsiteY369" fmla="*/ 751381 h 1025792"/>
                <a:gd name="connsiteX370" fmla="*/ 281345 w 2953429"/>
                <a:gd name="connsiteY370" fmla="*/ 751435 h 1025792"/>
                <a:gd name="connsiteX371" fmla="*/ 285877 w 2953429"/>
                <a:gd name="connsiteY371" fmla="*/ 778497 h 1025792"/>
                <a:gd name="connsiteX372" fmla="*/ 271856 w 2953429"/>
                <a:gd name="connsiteY372" fmla="*/ 778439 h 1025792"/>
                <a:gd name="connsiteX373" fmla="*/ 271860 w 2953429"/>
                <a:gd name="connsiteY373" fmla="*/ 778439 h 1025792"/>
                <a:gd name="connsiteX374" fmla="*/ 247610 w 2953429"/>
                <a:gd name="connsiteY374" fmla="*/ 751294 h 1025792"/>
                <a:gd name="connsiteX375" fmla="*/ 260739 w 2953429"/>
                <a:gd name="connsiteY375" fmla="*/ 751348 h 1025792"/>
                <a:gd name="connsiteX376" fmla="*/ 265272 w 2953429"/>
                <a:gd name="connsiteY376" fmla="*/ 778409 h 1025792"/>
                <a:gd name="connsiteX377" fmla="*/ 251250 w 2953429"/>
                <a:gd name="connsiteY377" fmla="*/ 778351 h 1025792"/>
                <a:gd name="connsiteX378" fmla="*/ 251255 w 2953429"/>
                <a:gd name="connsiteY378" fmla="*/ 778351 h 1025792"/>
                <a:gd name="connsiteX379" fmla="*/ 227005 w 2953429"/>
                <a:gd name="connsiteY379" fmla="*/ 751212 h 1025792"/>
                <a:gd name="connsiteX380" fmla="*/ 240134 w 2953429"/>
                <a:gd name="connsiteY380" fmla="*/ 751266 h 1025792"/>
                <a:gd name="connsiteX381" fmla="*/ 244667 w 2953429"/>
                <a:gd name="connsiteY381" fmla="*/ 778326 h 1025792"/>
                <a:gd name="connsiteX382" fmla="*/ 230645 w 2953429"/>
                <a:gd name="connsiteY382" fmla="*/ 778269 h 1025792"/>
                <a:gd name="connsiteX383" fmla="*/ 230650 w 2953429"/>
                <a:gd name="connsiteY383" fmla="*/ 778269 h 1025792"/>
                <a:gd name="connsiteX384" fmla="*/ 227005 w 2953429"/>
                <a:gd name="connsiteY384" fmla="*/ 751212 h 1025792"/>
                <a:gd name="connsiteX385" fmla="*/ 206413 w 2953429"/>
                <a:gd name="connsiteY385" fmla="*/ 751124 h 1025792"/>
                <a:gd name="connsiteX386" fmla="*/ 219533 w 2953429"/>
                <a:gd name="connsiteY386" fmla="*/ 751177 h 1025792"/>
                <a:gd name="connsiteX387" fmla="*/ 224065 w 2953429"/>
                <a:gd name="connsiteY387" fmla="*/ 778240 h 1025792"/>
                <a:gd name="connsiteX388" fmla="*/ 210058 w 2953429"/>
                <a:gd name="connsiteY388" fmla="*/ 778180 h 1025792"/>
                <a:gd name="connsiteX389" fmla="*/ 206413 w 2953429"/>
                <a:gd name="connsiteY389" fmla="*/ 751124 h 1025792"/>
                <a:gd name="connsiteX390" fmla="*/ 2203146 w 2953429"/>
                <a:gd name="connsiteY390" fmla="*/ 743269 h 1025792"/>
                <a:gd name="connsiteX391" fmla="*/ 2198112 w 2953429"/>
                <a:gd name="connsiteY391" fmla="*/ 743269 h 1025792"/>
                <a:gd name="connsiteX392" fmla="*/ 2198112 w 2953429"/>
                <a:gd name="connsiteY392" fmla="*/ 756398 h 1025792"/>
                <a:gd name="connsiteX393" fmla="*/ 2190065 w 2953429"/>
                <a:gd name="connsiteY393" fmla="*/ 756398 h 1025792"/>
                <a:gd name="connsiteX394" fmla="*/ 2190065 w 2953429"/>
                <a:gd name="connsiteY394" fmla="*/ 770262 h 1025792"/>
                <a:gd name="connsiteX395" fmla="*/ 2195699 w 2953429"/>
                <a:gd name="connsiteY395" fmla="*/ 770262 h 1025792"/>
                <a:gd name="connsiteX396" fmla="*/ 2195699 w 2953429"/>
                <a:gd name="connsiteY396" fmla="*/ 774486 h 1025792"/>
                <a:gd name="connsiteX397" fmla="*/ 2187603 w 2953429"/>
                <a:gd name="connsiteY397" fmla="*/ 774486 h 1025792"/>
                <a:gd name="connsiteX398" fmla="*/ 2187603 w 2953429"/>
                <a:gd name="connsiteY398" fmla="*/ 791585 h 1025792"/>
                <a:gd name="connsiteX399" fmla="*/ 2192882 w 2953429"/>
                <a:gd name="connsiteY399" fmla="*/ 791585 h 1025792"/>
                <a:gd name="connsiteX400" fmla="*/ 2192882 w 2953429"/>
                <a:gd name="connsiteY400" fmla="*/ 797007 h 1025792"/>
                <a:gd name="connsiteX401" fmla="*/ 2177388 w 2953429"/>
                <a:gd name="connsiteY401" fmla="*/ 797007 h 1025792"/>
                <a:gd name="connsiteX402" fmla="*/ 2177388 w 2953429"/>
                <a:gd name="connsiteY402" fmla="*/ 810550 h 1025792"/>
                <a:gd name="connsiteX403" fmla="*/ 2120123 w 2953429"/>
                <a:gd name="connsiteY403" fmla="*/ 810550 h 1025792"/>
                <a:gd name="connsiteX404" fmla="*/ 2105045 w 2953429"/>
                <a:gd name="connsiteY404" fmla="*/ 825623 h 1025792"/>
                <a:gd name="connsiteX405" fmla="*/ 2105079 w 2953429"/>
                <a:gd name="connsiteY405" fmla="*/ 825623 h 1025792"/>
                <a:gd name="connsiteX406" fmla="*/ 2105045 w 2953429"/>
                <a:gd name="connsiteY406" fmla="*/ 826383 h 1025792"/>
                <a:gd name="connsiteX407" fmla="*/ 2105045 w 2953429"/>
                <a:gd name="connsiteY407" fmla="*/ 936311 h 1025792"/>
                <a:gd name="connsiteX408" fmla="*/ 2099864 w 2953429"/>
                <a:gd name="connsiteY408" fmla="*/ 933568 h 1025792"/>
                <a:gd name="connsiteX409" fmla="*/ 2091413 w 2953429"/>
                <a:gd name="connsiteY409" fmla="*/ 945508 h 1025792"/>
                <a:gd name="connsiteX410" fmla="*/ 2099864 w 2953429"/>
                <a:gd name="connsiteY410" fmla="*/ 957454 h 1025792"/>
                <a:gd name="connsiteX411" fmla="*/ 2105045 w 2953429"/>
                <a:gd name="connsiteY411" fmla="*/ 954706 h 1025792"/>
                <a:gd name="connsiteX412" fmla="*/ 2105045 w 2953429"/>
                <a:gd name="connsiteY412" fmla="*/ 1003733 h 1025792"/>
                <a:gd name="connsiteX413" fmla="*/ 2082572 w 2953429"/>
                <a:gd name="connsiteY413" fmla="*/ 1003744 h 1025792"/>
                <a:gd name="connsiteX414" fmla="*/ 2082572 w 2953429"/>
                <a:gd name="connsiteY414" fmla="*/ 1025709 h 1025792"/>
                <a:gd name="connsiteX415" fmla="*/ 2105045 w 2953429"/>
                <a:gd name="connsiteY415" fmla="*/ 1025709 h 1025792"/>
                <a:gd name="connsiteX416" fmla="*/ 2105045 w 2953429"/>
                <a:gd name="connsiteY416" fmla="*/ 1025777 h 1025792"/>
                <a:gd name="connsiteX417" fmla="*/ 2120879 w 2953429"/>
                <a:gd name="connsiteY417" fmla="*/ 1025777 h 1025792"/>
                <a:gd name="connsiteX418" fmla="*/ 2120879 w 2953429"/>
                <a:gd name="connsiteY418" fmla="*/ 1025705 h 1025792"/>
                <a:gd name="connsiteX419" fmla="*/ 2124964 w 2953429"/>
                <a:gd name="connsiteY419" fmla="*/ 1025705 h 1025792"/>
                <a:gd name="connsiteX420" fmla="*/ 2124964 w 2953429"/>
                <a:gd name="connsiteY420" fmla="*/ 1020936 h 1025792"/>
                <a:gd name="connsiteX421" fmla="*/ 2120879 w 2953429"/>
                <a:gd name="connsiteY421" fmla="*/ 1010204 h 1025792"/>
                <a:gd name="connsiteX422" fmla="*/ 2120879 w 2953429"/>
                <a:gd name="connsiteY422" fmla="*/ 950614 h 1025792"/>
                <a:gd name="connsiteX423" fmla="*/ 2124315 w 2953429"/>
                <a:gd name="connsiteY423" fmla="*/ 950614 h 1025792"/>
                <a:gd name="connsiteX424" fmla="*/ 2124315 w 2953429"/>
                <a:gd name="connsiteY424" fmla="*/ 940408 h 1025792"/>
                <a:gd name="connsiteX425" fmla="*/ 2120879 w 2953429"/>
                <a:gd name="connsiteY425" fmla="*/ 940408 h 1025792"/>
                <a:gd name="connsiteX426" fmla="*/ 2120879 w 2953429"/>
                <a:gd name="connsiteY426" fmla="*/ 825618 h 1025792"/>
                <a:gd name="connsiteX427" fmla="*/ 2177388 w 2953429"/>
                <a:gd name="connsiteY427" fmla="*/ 825618 h 1025792"/>
                <a:gd name="connsiteX428" fmla="*/ 2177388 w 2953429"/>
                <a:gd name="connsiteY428" fmla="*/ 841713 h 1025792"/>
                <a:gd name="connsiteX429" fmla="*/ 2192882 w 2953429"/>
                <a:gd name="connsiteY429" fmla="*/ 841713 h 1025792"/>
                <a:gd name="connsiteX430" fmla="*/ 2192882 w 2953429"/>
                <a:gd name="connsiteY430" fmla="*/ 852320 h 1025792"/>
                <a:gd name="connsiteX431" fmla="*/ 2183198 w 2953429"/>
                <a:gd name="connsiteY431" fmla="*/ 852320 h 1025792"/>
                <a:gd name="connsiteX432" fmla="*/ 2183198 w 2953429"/>
                <a:gd name="connsiteY432" fmla="*/ 860420 h 1025792"/>
                <a:gd name="connsiteX433" fmla="*/ 2177782 w 2953429"/>
                <a:gd name="connsiteY433" fmla="*/ 856972 h 1025792"/>
                <a:gd name="connsiteX434" fmla="*/ 2170395 w 2953429"/>
                <a:gd name="connsiteY434" fmla="*/ 867427 h 1025792"/>
                <a:gd name="connsiteX435" fmla="*/ 2177782 w 2953429"/>
                <a:gd name="connsiteY435" fmla="*/ 877875 h 1025792"/>
                <a:gd name="connsiteX436" fmla="*/ 2183198 w 2953429"/>
                <a:gd name="connsiteY436" fmla="*/ 874427 h 1025792"/>
                <a:gd name="connsiteX437" fmla="*/ 2183198 w 2953429"/>
                <a:gd name="connsiteY437" fmla="*/ 882529 h 1025792"/>
                <a:gd name="connsiteX438" fmla="*/ 2190065 w 2953429"/>
                <a:gd name="connsiteY438" fmla="*/ 882529 h 1025792"/>
                <a:gd name="connsiteX439" fmla="*/ 2190065 w 2953429"/>
                <a:gd name="connsiteY439" fmla="*/ 901356 h 1025792"/>
                <a:gd name="connsiteX440" fmla="*/ 2183198 w 2953429"/>
                <a:gd name="connsiteY440" fmla="*/ 901356 h 1025792"/>
                <a:gd name="connsiteX441" fmla="*/ 2183198 w 2953429"/>
                <a:gd name="connsiteY441" fmla="*/ 910862 h 1025792"/>
                <a:gd name="connsiteX442" fmla="*/ 2177388 w 2953429"/>
                <a:gd name="connsiteY442" fmla="*/ 910862 h 1025792"/>
                <a:gd name="connsiteX443" fmla="*/ 2177388 w 2953429"/>
                <a:gd name="connsiteY443" fmla="*/ 916629 h 1025792"/>
                <a:gd name="connsiteX444" fmla="*/ 2173832 w 2953429"/>
                <a:gd name="connsiteY444" fmla="*/ 915612 h 1025792"/>
                <a:gd name="connsiteX445" fmla="*/ 2161880 w 2953429"/>
                <a:gd name="connsiteY445" fmla="*/ 932501 h 1025792"/>
                <a:gd name="connsiteX446" fmla="*/ 2173832 w 2953429"/>
                <a:gd name="connsiteY446" fmla="*/ 949396 h 1025792"/>
                <a:gd name="connsiteX447" fmla="*/ 2177388 w 2953429"/>
                <a:gd name="connsiteY447" fmla="*/ 948372 h 1025792"/>
                <a:gd name="connsiteX448" fmla="*/ 2177388 w 2953429"/>
                <a:gd name="connsiteY448" fmla="*/ 965404 h 1025792"/>
                <a:gd name="connsiteX449" fmla="*/ 2192882 w 2953429"/>
                <a:gd name="connsiteY449" fmla="*/ 965404 h 1025792"/>
                <a:gd name="connsiteX450" fmla="*/ 2192882 w 2953429"/>
                <a:gd name="connsiteY450" fmla="*/ 971210 h 1025792"/>
                <a:gd name="connsiteX451" fmla="*/ 2177388 w 2953429"/>
                <a:gd name="connsiteY451" fmla="*/ 971210 h 1025792"/>
                <a:gd name="connsiteX452" fmla="*/ 2177388 w 2953429"/>
                <a:gd name="connsiteY452" fmla="*/ 1025792 h 1025792"/>
                <a:gd name="connsiteX453" fmla="*/ 2223864 w 2953429"/>
                <a:gd name="connsiteY453" fmla="*/ 1025792 h 1025792"/>
                <a:gd name="connsiteX454" fmla="*/ 2223864 w 2953429"/>
                <a:gd name="connsiteY454" fmla="*/ 1008450 h 1025792"/>
                <a:gd name="connsiteX455" fmla="*/ 2225427 w 2953429"/>
                <a:gd name="connsiteY455" fmla="*/ 1008897 h 1025792"/>
                <a:gd name="connsiteX456" fmla="*/ 2237100 w 2953429"/>
                <a:gd name="connsiteY456" fmla="*/ 992397 h 1025792"/>
                <a:gd name="connsiteX457" fmla="*/ 2225427 w 2953429"/>
                <a:gd name="connsiteY457" fmla="*/ 975897 h 1025792"/>
                <a:gd name="connsiteX458" fmla="*/ 2223864 w 2953429"/>
                <a:gd name="connsiteY458" fmla="*/ 976345 h 1025792"/>
                <a:gd name="connsiteX459" fmla="*/ 2223864 w 2953429"/>
                <a:gd name="connsiteY459" fmla="*/ 971205 h 1025792"/>
                <a:gd name="connsiteX460" fmla="*/ 2208376 w 2953429"/>
                <a:gd name="connsiteY460" fmla="*/ 971205 h 1025792"/>
                <a:gd name="connsiteX461" fmla="*/ 2208376 w 2953429"/>
                <a:gd name="connsiteY461" fmla="*/ 965399 h 1025792"/>
                <a:gd name="connsiteX462" fmla="*/ 2223864 w 2953429"/>
                <a:gd name="connsiteY462" fmla="*/ 965399 h 1025792"/>
                <a:gd name="connsiteX463" fmla="*/ 2223864 w 2953429"/>
                <a:gd name="connsiteY463" fmla="*/ 946824 h 1025792"/>
                <a:gd name="connsiteX464" fmla="*/ 2242875 w 2953429"/>
                <a:gd name="connsiteY464" fmla="*/ 946824 h 1025792"/>
                <a:gd name="connsiteX465" fmla="*/ 2242875 w 2953429"/>
                <a:gd name="connsiteY465" fmla="*/ 950268 h 1025792"/>
                <a:gd name="connsiteX466" fmla="*/ 2252028 w 2953429"/>
                <a:gd name="connsiteY466" fmla="*/ 950268 h 1025792"/>
                <a:gd name="connsiteX467" fmla="*/ 2252028 w 2953429"/>
                <a:gd name="connsiteY467" fmla="*/ 946824 h 1025792"/>
                <a:gd name="connsiteX468" fmla="*/ 2277030 w 2953429"/>
                <a:gd name="connsiteY468" fmla="*/ 946824 h 1025792"/>
                <a:gd name="connsiteX469" fmla="*/ 2277030 w 2953429"/>
                <a:gd name="connsiteY469" fmla="*/ 1025788 h 1025792"/>
                <a:gd name="connsiteX470" fmla="*/ 2292868 w 2953429"/>
                <a:gd name="connsiteY470" fmla="*/ 1025788 h 1025792"/>
                <a:gd name="connsiteX471" fmla="*/ 2292868 w 2953429"/>
                <a:gd name="connsiteY471" fmla="*/ 947589 h 1025792"/>
                <a:gd name="connsiteX472" fmla="*/ 2292834 w 2953429"/>
                <a:gd name="connsiteY472" fmla="*/ 946829 h 1025792"/>
                <a:gd name="connsiteX473" fmla="*/ 2292868 w 2953429"/>
                <a:gd name="connsiteY473" fmla="*/ 946829 h 1025792"/>
                <a:gd name="connsiteX474" fmla="*/ 2277791 w 2953429"/>
                <a:gd name="connsiteY474" fmla="*/ 931756 h 1025792"/>
                <a:gd name="connsiteX475" fmla="*/ 2277794 w 2953429"/>
                <a:gd name="connsiteY475" fmla="*/ 931751 h 1025792"/>
                <a:gd name="connsiteX476" fmla="*/ 2252033 w 2953429"/>
                <a:gd name="connsiteY476" fmla="*/ 931751 h 1025792"/>
                <a:gd name="connsiteX477" fmla="*/ 2252033 w 2953429"/>
                <a:gd name="connsiteY477" fmla="*/ 929363 h 1025792"/>
                <a:gd name="connsiteX478" fmla="*/ 2249923 w 2953429"/>
                <a:gd name="connsiteY478" fmla="*/ 929363 h 1025792"/>
                <a:gd name="connsiteX479" fmla="*/ 2249923 w 2953429"/>
                <a:gd name="connsiteY479" fmla="*/ 927741 h 1025792"/>
                <a:gd name="connsiteX480" fmla="*/ 2244995 w 2953429"/>
                <a:gd name="connsiteY480" fmla="*/ 927741 h 1025792"/>
                <a:gd name="connsiteX481" fmla="*/ 2244995 w 2953429"/>
                <a:gd name="connsiteY481" fmla="*/ 929363 h 1025792"/>
                <a:gd name="connsiteX482" fmla="*/ 2242880 w 2953429"/>
                <a:gd name="connsiteY482" fmla="*/ 929363 h 1025792"/>
                <a:gd name="connsiteX483" fmla="*/ 2242880 w 2953429"/>
                <a:gd name="connsiteY483" fmla="*/ 931751 h 1025792"/>
                <a:gd name="connsiteX484" fmla="*/ 2223867 w 2953429"/>
                <a:gd name="connsiteY484" fmla="*/ 931751 h 1025792"/>
                <a:gd name="connsiteX485" fmla="*/ 2223867 w 2953429"/>
                <a:gd name="connsiteY485" fmla="*/ 910857 h 1025792"/>
                <a:gd name="connsiteX486" fmla="*/ 2218059 w 2953429"/>
                <a:gd name="connsiteY486" fmla="*/ 910857 h 1025792"/>
                <a:gd name="connsiteX487" fmla="*/ 2218059 w 2953429"/>
                <a:gd name="connsiteY487" fmla="*/ 901352 h 1025792"/>
                <a:gd name="connsiteX488" fmla="*/ 2211193 w 2953429"/>
                <a:gd name="connsiteY488" fmla="*/ 901352 h 1025792"/>
                <a:gd name="connsiteX489" fmla="*/ 2211193 w 2953429"/>
                <a:gd name="connsiteY489" fmla="*/ 882524 h 1025792"/>
                <a:gd name="connsiteX490" fmla="*/ 2218059 w 2953429"/>
                <a:gd name="connsiteY490" fmla="*/ 882524 h 1025792"/>
                <a:gd name="connsiteX491" fmla="*/ 2218059 w 2953429"/>
                <a:gd name="connsiteY491" fmla="*/ 877725 h 1025792"/>
                <a:gd name="connsiteX492" fmla="*/ 2220199 w 2953429"/>
                <a:gd name="connsiteY492" fmla="*/ 878339 h 1025792"/>
                <a:gd name="connsiteX493" fmla="*/ 2227592 w 2953429"/>
                <a:gd name="connsiteY493" fmla="*/ 867888 h 1025792"/>
                <a:gd name="connsiteX494" fmla="*/ 2220199 w 2953429"/>
                <a:gd name="connsiteY494" fmla="*/ 857435 h 1025792"/>
                <a:gd name="connsiteX495" fmla="*/ 2218059 w 2953429"/>
                <a:gd name="connsiteY495" fmla="*/ 858048 h 1025792"/>
                <a:gd name="connsiteX496" fmla="*/ 2218059 w 2953429"/>
                <a:gd name="connsiteY496" fmla="*/ 852324 h 1025792"/>
                <a:gd name="connsiteX497" fmla="*/ 2208380 w 2953429"/>
                <a:gd name="connsiteY497" fmla="*/ 852324 h 1025792"/>
                <a:gd name="connsiteX498" fmla="*/ 2208380 w 2953429"/>
                <a:gd name="connsiteY498" fmla="*/ 841719 h 1025792"/>
                <a:gd name="connsiteX499" fmla="*/ 2223867 w 2953429"/>
                <a:gd name="connsiteY499" fmla="*/ 841719 h 1025792"/>
                <a:gd name="connsiteX500" fmla="*/ 2223867 w 2953429"/>
                <a:gd name="connsiteY500" fmla="*/ 837933 h 1025792"/>
                <a:gd name="connsiteX501" fmla="*/ 2228649 w 2953429"/>
                <a:gd name="connsiteY501" fmla="*/ 839391 h 1025792"/>
                <a:gd name="connsiteX502" fmla="*/ 2240595 w 2953429"/>
                <a:gd name="connsiteY502" fmla="*/ 822496 h 1025792"/>
                <a:gd name="connsiteX503" fmla="*/ 2228649 w 2953429"/>
                <a:gd name="connsiteY503" fmla="*/ 805606 h 1025792"/>
                <a:gd name="connsiteX504" fmla="*/ 2223867 w 2953429"/>
                <a:gd name="connsiteY504" fmla="*/ 807063 h 1025792"/>
                <a:gd name="connsiteX505" fmla="*/ 2223867 w 2953429"/>
                <a:gd name="connsiteY505" fmla="*/ 797007 h 1025792"/>
                <a:gd name="connsiteX506" fmla="*/ 2208380 w 2953429"/>
                <a:gd name="connsiteY506" fmla="*/ 797007 h 1025792"/>
                <a:gd name="connsiteX507" fmla="*/ 2208380 w 2953429"/>
                <a:gd name="connsiteY507" fmla="*/ 791585 h 1025792"/>
                <a:gd name="connsiteX508" fmla="*/ 2213658 w 2953429"/>
                <a:gd name="connsiteY508" fmla="*/ 791585 h 1025792"/>
                <a:gd name="connsiteX509" fmla="*/ 2213658 w 2953429"/>
                <a:gd name="connsiteY509" fmla="*/ 774486 h 1025792"/>
                <a:gd name="connsiteX510" fmla="*/ 2205559 w 2953429"/>
                <a:gd name="connsiteY510" fmla="*/ 774486 h 1025792"/>
                <a:gd name="connsiteX511" fmla="*/ 2205559 w 2953429"/>
                <a:gd name="connsiteY511" fmla="*/ 770262 h 1025792"/>
                <a:gd name="connsiteX512" fmla="*/ 2211193 w 2953429"/>
                <a:gd name="connsiteY512" fmla="*/ 770262 h 1025792"/>
                <a:gd name="connsiteX513" fmla="*/ 2211193 w 2953429"/>
                <a:gd name="connsiteY513" fmla="*/ 756398 h 1025792"/>
                <a:gd name="connsiteX514" fmla="*/ 2203146 w 2953429"/>
                <a:gd name="connsiteY514" fmla="*/ 756398 h 1025792"/>
                <a:gd name="connsiteX515" fmla="*/ 303324 w 2953429"/>
                <a:gd name="connsiteY515" fmla="*/ 728861 h 1025792"/>
                <a:gd name="connsiteX516" fmla="*/ 316201 w 2953429"/>
                <a:gd name="connsiteY516" fmla="*/ 728914 h 1025792"/>
                <a:gd name="connsiteX517" fmla="*/ 309475 w 2953429"/>
                <a:gd name="connsiteY517" fmla="*/ 735033 h 1025792"/>
                <a:gd name="connsiteX518" fmla="*/ 309480 w 2953429"/>
                <a:gd name="connsiteY518" fmla="*/ 735037 h 1025792"/>
                <a:gd name="connsiteX519" fmla="*/ 295786 w 2953429"/>
                <a:gd name="connsiteY519" fmla="*/ 734979 h 1025792"/>
                <a:gd name="connsiteX520" fmla="*/ 280595 w 2953429"/>
                <a:gd name="connsiteY520" fmla="*/ 728773 h 1025792"/>
                <a:gd name="connsiteX521" fmla="*/ 293475 w 2953429"/>
                <a:gd name="connsiteY521" fmla="*/ 728825 h 1025792"/>
                <a:gd name="connsiteX522" fmla="*/ 286765 w 2953429"/>
                <a:gd name="connsiteY522" fmla="*/ 734945 h 1025792"/>
                <a:gd name="connsiteX523" fmla="*/ 273070 w 2953429"/>
                <a:gd name="connsiteY523" fmla="*/ 734887 h 1025792"/>
                <a:gd name="connsiteX524" fmla="*/ 256402 w 2953429"/>
                <a:gd name="connsiteY524" fmla="*/ 728670 h 1025792"/>
                <a:gd name="connsiteX525" fmla="*/ 269278 w 2953429"/>
                <a:gd name="connsiteY525" fmla="*/ 728724 h 1025792"/>
                <a:gd name="connsiteX526" fmla="*/ 262567 w 2953429"/>
                <a:gd name="connsiteY526" fmla="*/ 734842 h 1025792"/>
                <a:gd name="connsiteX527" fmla="*/ 248862 w 2953429"/>
                <a:gd name="connsiteY527" fmla="*/ 734784 h 1025792"/>
                <a:gd name="connsiteX528" fmla="*/ 236809 w 2953429"/>
                <a:gd name="connsiteY528" fmla="*/ 728583 h 1025792"/>
                <a:gd name="connsiteX529" fmla="*/ 249686 w 2953429"/>
                <a:gd name="connsiteY529" fmla="*/ 728637 h 1025792"/>
                <a:gd name="connsiteX530" fmla="*/ 249686 w 2953429"/>
                <a:gd name="connsiteY530" fmla="*/ 728641 h 1025792"/>
                <a:gd name="connsiteX531" fmla="*/ 242974 w 2953429"/>
                <a:gd name="connsiteY531" fmla="*/ 734760 h 1025792"/>
                <a:gd name="connsiteX532" fmla="*/ 229265 w 2953429"/>
                <a:gd name="connsiteY532" fmla="*/ 734701 h 1025792"/>
                <a:gd name="connsiteX533" fmla="*/ 217233 w 2953429"/>
                <a:gd name="connsiteY533" fmla="*/ 728500 h 1025792"/>
                <a:gd name="connsiteX534" fmla="*/ 217233 w 2953429"/>
                <a:gd name="connsiteY534" fmla="*/ 728505 h 1025792"/>
                <a:gd name="connsiteX535" fmla="*/ 230114 w 2953429"/>
                <a:gd name="connsiteY535" fmla="*/ 728559 h 1025792"/>
                <a:gd name="connsiteX536" fmla="*/ 223388 w 2953429"/>
                <a:gd name="connsiteY536" fmla="*/ 734677 h 1025792"/>
                <a:gd name="connsiteX537" fmla="*/ 209693 w 2953429"/>
                <a:gd name="connsiteY537" fmla="*/ 734619 h 1025792"/>
                <a:gd name="connsiteX538" fmla="*/ 2887239 w 2953429"/>
                <a:gd name="connsiteY538" fmla="*/ 727446 h 1025792"/>
                <a:gd name="connsiteX539" fmla="*/ 2931882 w 2953429"/>
                <a:gd name="connsiteY539" fmla="*/ 774218 h 1025792"/>
                <a:gd name="connsiteX540" fmla="*/ 2842705 w 2953429"/>
                <a:gd name="connsiteY540" fmla="*/ 774218 h 1025792"/>
                <a:gd name="connsiteX541" fmla="*/ 2931882 w 2953429"/>
                <a:gd name="connsiteY541" fmla="*/ 677667 h 1025792"/>
                <a:gd name="connsiteX542" fmla="*/ 2887239 w 2953429"/>
                <a:gd name="connsiteY542" fmla="*/ 724440 h 1025792"/>
                <a:gd name="connsiteX543" fmla="*/ 2842705 w 2953429"/>
                <a:gd name="connsiteY543" fmla="*/ 677667 h 1025792"/>
                <a:gd name="connsiteX544" fmla="*/ 2438584 w 2953429"/>
                <a:gd name="connsiteY544" fmla="*/ 629151 h 1025792"/>
                <a:gd name="connsiteX545" fmla="*/ 2360495 w 2953429"/>
                <a:gd name="connsiteY545" fmla="*/ 655546 h 1025792"/>
                <a:gd name="connsiteX546" fmla="*/ 2360495 w 2953429"/>
                <a:gd name="connsiteY546" fmla="*/ 868532 h 1025792"/>
                <a:gd name="connsiteX547" fmla="*/ 2360495 w 2953429"/>
                <a:gd name="connsiteY547" fmla="*/ 1018397 h 1025792"/>
                <a:gd name="connsiteX548" fmla="*/ 2438584 w 2953429"/>
                <a:gd name="connsiteY548" fmla="*/ 1018397 h 1025792"/>
                <a:gd name="connsiteX549" fmla="*/ 2887239 w 2953429"/>
                <a:gd name="connsiteY549" fmla="*/ 624952 h 1025792"/>
                <a:gd name="connsiteX550" fmla="*/ 2928310 w 2953429"/>
                <a:gd name="connsiteY550" fmla="*/ 668027 h 1025792"/>
                <a:gd name="connsiteX551" fmla="*/ 2846321 w 2953429"/>
                <a:gd name="connsiteY551" fmla="*/ 668027 h 1025792"/>
                <a:gd name="connsiteX552" fmla="*/ 2438590 w 2953429"/>
                <a:gd name="connsiteY552" fmla="*/ 599849 h 1025792"/>
                <a:gd name="connsiteX553" fmla="*/ 2365764 w 2953429"/>
                <a:gd name="connsiteY553" fmla="*/ 646768 h 1025792"/>
                <a:gd name="connsiteX554" fmla="*/ 2438590 w 2953429"/>
                <a:gd name="connsiteY554" fmla="*/ 620349 h 1025792"/>
                <a:gd name="connsiteX555" fmla="*/ 2928314 w 2953429"/>
                <a:gd name="connsiteY555" fmla="*/ 579213 h 1025792"/>
                <a:gd name="connsiteX556" fmla="*/ 2887245 w 2953429"/>
                <a:gd name="connsiteY556" fmla="*/ 622191 h 1025792"/>
                <a:gd name="connsiteX557" fmla="*/ 2887239 w 2953429"/>
                <a:gd name="connsiteY557" fmla="*/ 622191 h 1025792"/>
                <a:gd name="connsiteX558" fmla="*/ 2846321 w 2953429"/>
                <a:gd name="connsiteY558" fmla="*/ 579213 h 1025792"/>
                <a:gd name="connsiteX559" fmla="*/ 2562059 w 2953429"/>
                <a:gd name="connsiteY559" fmla="*/ 545691 h 1025792"/>
                <a:gd name="connsiteX560" fmla="*/ 2447991 w 2953429"/>
                <a:gd name="connsiteY560" fmla="*/ 568321 h 1025792"/>
                <a:gd name="connsiteX561" fmla="*/ 2447991 w 2953429"/>
                <a:gd name="connsiteY561" fmla="*/ 1018403 h 1025792"/>
                <a:gd name="connsiteX562" fmla="*/ 2676121 w 2953429"/>
                <a:gd name="connsiteY562" fmla="*/ 1018403 h 1025792"/>
                <a:gd name="connsiteX563" fmla="*/ 2676121 w 2953429"/>
                <a:gd name="connsiteY563" fmla="*/ 568321 h 1025792"/>
                <a:gd name="connsiteX564" fmla="*/ 2562059 w 2953429"/>
                <a:gd name="connsiteY564" fmla="*/ 545691 h 1025792"/>
                <a:gd name="connsiteX565" fmla="*/ 317659 w 2953429"/>
                <a:gd name="connsiteY565" fmla="*/ 536539 h 1025792"/>
                <a:gd name="connsiteX566" fmla="*/ 317507 w 2953429"/>
                <a:gd name="connsiteY566" fmla="*/ 573388 h 1025792"/>
                <a:gd name="connsiteX567" fmla="*/ 258151 w 2953429"/>
                <a:gd name="connsiteY567" fmla="*/ 573140 h 1025792"/>
                <a:gd name="connsiteX568" fmla="*/ 219742 w 2953429"/>
                <a:gd name="connsiteY568" fmla="*/ 572979 h 1025792"/>
                <a:gd name="connsiteX569" fmla="*/ 214016 w 2953429"/>
                <a:gd name="connsiteY569" fmla="*/ 572954 h 1025792"/>
                <a:gd name="connsiteX570" fmla="*/ 213411 w 2953429"/>
                <a:gd name="connsiteY570" fmla="*/ 718635 h 1025792"/>
                <a:gd name="connsiteX571" fmla="*/ 205296 w 2953429"/>
                <a:gd name="connsiteY571" fmla="*/ 723973 h 1025792"/>
                <a:gd name="connsiteX572" fmla="*/ 185705 w 2953429"/>
                <a:gd name="connsiteY572" fmla="*/ 737132 h 1025792"/>
                <a:gd name="connsiteX573" fmla="*/ 188151 w 2953429"/>
                <a:gd name="connsiteY573" fmla="*/ 754164 h 1025792"/>
                <a:gd name="connsiteX574" fmla="*/ 181426 w 2953429"/>
                <a:gd name="connsiteY574" fmla="*/ 754134 h 1025792"/>
                <a:gd name="connsiteX575" fmla="*/ 180554 w 2953429"/>
                <a:gd name="connsiteY575" fmla="*/ 754134 h 1025792"/>
                <a:gd name="connsiteX576" fmla="*/ 176133 w 2953429"/>
                <a:gd name="connsiteY576" fmla="*/ 754114 h 1025792"/>
                <a:gd name="connsiteX577" fmla="*/ 175344 w 2953429"/>
                <a:gd name="connsiteY577" fmla="*/ 754114 h 1025792"/>
                <a:gd name="connsiteX578" fmla="*/ 175310 w 2953429"/>
                <a:gd name="connsiteY578" fmla="*/ 762907 h 1025792"/>
                <a:gd name="connsiteX579" fmla="*/ 171060 w 2953429"/>
                <a:gd name="connsiteY579" fmla="*/ 762889 h 1025792"/>
                <a:gd name="connsiteX580" fmla="*/ 168554 w 2953429"/>
                <a:gd name="connsiteY580" fmla="*/ 762878 h 1025792"/>
                <a:gd name="connsiteX581" fmla="*/ 153875 w 2953429"/>
                <a:gd name="connsiteY581" fmla="*/ 762820 h 1025792"/>
                <a:gd name="connsiteX582" fmla="*/ 151683 w 2953429"/>
                <a:gd name="connsiteY582" fmla="*/ 762810 h 1025792"/>
                <a:gd name="connsiteX583" fmla="*/ 151600 w 2953429"/>
                <a:gd name="connsiteY583" fmla="*/ 782580 h 1025792"/>
                <a:gd name="connsiteX584" fmla="*/ 138061 w 2953429"/>
                <a:gd name="connsiteY584" fmla="*/ 782521 h 1025792"/>
                <a:gd name="connsiteX585" fmla="*/ 111782 w 2953429"/>
                <a:gd name="connsiteY585" fmla="*/ 782414 h 1025792"/>
                <a:gd name="connsiteX586" fmla="*/ 107869 w 2953429"/>
                <a:gd name="connsiteY586" fmla="*/ 782399 h 1025792"/>
                <a:gd name="connsiteX587" fmla="*/ 107835 w 2953429"/>
                <a:gd name="connsiteY587" fmla="*/ 790277 h 1025792"/>
                <a:gd name="connsiteX588" fmla="*/ 50155 w 2953429"/>
                <a:gd name="connsiteY588" fmla="*/ 790037 h 1025792"/>
                <a:gd name="connsiteX589" fmla="*/ 21050 w 2953429"/>
                <a:gd name="connsiteY589" fmla="*/ 789917 h 1025792"/>
                <a:gd name="connsiteX590" fmla="*/ 16717 w 2953429"/>
                <a:gd name="connsiteY590" fmla="*/ 789897 h 1025792"/>
                <a:gd name="connsiteX591" fmla="*/ 16610 w 2953429"/>
                <a:gd name="connsiteY591" fmla="*/ 815220 h 1025792"/>
                <a:gd name="connsiteX592" fmla="*/ 15991 w 2953429"/>
                <a:gd name="connsiteY592" fmla="*/ 815220 h 1025792"/>
                <a:gd name="connsiteX593" fmla="*/ 12813 w 2953429"/>
                <a:gd name="connsiteY593" fmla="*/ 842009 h 1025792"/>
                <a:gd name="connsiteX594" fmla="*/ 9294 w 2953429"/>
                <a:gd name="connsiteY594" fmla="*/ 841994 h 1025792"/>
                <a:gd name="connsiteX595" fmla="*/ 6722 w 2953429"/>
                <a:gd name="connsiteY595" fmla="*/ 844527 h 1025792"/>
                <a:gd name="connsiteX596" fmla="*/ 4221 w 2953429"/>
                <a:gd name="connsiteY596" fmla="*/ 847006 h 1025792"/>
                <a:gd name="connsiteX597" fmla="*/ 4207 w 2953429"/>
                <a:gd name="connsiteY597" fmla="*/ 850591 h 1025792"/>
                <a:gd name="connsiteX598" fmla="*/ 137 w 2953429"/>
                <a:gd name="connsiteY598" fmla="*/ 850577 h 1025792"/>
                <a:gd name="connsiteX599" fmla="*/ 0 w 2953429"/>
                <a:gd name="connsiteY599" fmla="*/ 883134 h 1025792"/>
                <a:gd name="connsiteX600" fmla="*/ 9114 w 2953429"/>
                <a:gd name="connsiteY600" fmla="*/ 885200 h 1025792"/>
                <a:gd name="connsiteX601" fmla="*/ 68709 w 2953429"/>
                <a:gd name="connsiteY601" fmla="*/ 986944 h 1025792"/>
                <a:gd name="connsiteX602" fmla="*/ 83466 w 2953429"/>
                <a:gd name="connsiteY602" fmla="*/ 1019436 h 1025792"/>
                <a:gd name="connsiteX603" fmla="*/ 780374 w 2953429"/>
                <a:gd name="connsiteY603" fmla="*/ 1019436 h 1025792"/>
                <a:gd name="connsiteX604" fmla="*/ 780579 w 2953429"/>
                <a:gd name="connsiteY604" fmla="*/ 970609 h 1025792"/>
                <a:gd name="connsiteX605" fmla="*/ 763503 w 2953429"/>
                <a:gd name="connsiteY605" fmla="*/ 970535 h 1025792"/>
                <a:gd name="connsiteX606" fmla="*/ 763575 w 2953429"/>
                <a:gd name="connsiteY606" fmla="*/ 953217 h 1025792"/>
                <a:gd name="connsiteX607" fmla="*/ 763586 w 2953429"/>
                <a:gd name="connsiteY607" fmla="*/ 953148 h 1025792"/>
                <a:gd name="connsiteX608" fmla="*/ 749003 w 2953429"/>
                <a:gd name="connsiteY608" fmla="*/ 953091 h 1025792"/>
                <a:gd name="connsiteX609" fmla="*/ 749027 w 2953429"/>
                <a:gd name="connsiteY609" fmla="*/ 946942 h 1025792"/>
                <a:gd name="connsiteX610" fmla="*/ 728070 w 2953429"/>
                <a:gd name="connsiteY610" fmla="*/ 946854 h 1025792"/>
                <a:gd name="connsiteX611" fmla="*/ 725293 w 2953429"/>
                <a:gd name="connsiteY611" fmla="*/ 944072 h 1025792"/>
                <a:gd name="connsiteX612" fmla="*/ 719328 w 2953429"/>
                <a:gd name="connsiteY612" fmla="*/ 944048 h 1025792"/>
                <a:gd name="connsiteX613" fmla="*/ 719318 w 2953429"/>
                <a:gd name="connsiteY613" fmla="*/ 946626 h 1025792"/>
                <a:gd name="connsiteX614" fmla="*/ 686284 w 2953429"/>
                <a:gd name="connsiteY614" fmla="*/ 946490 h 1025792"/>
                <a:gd name="connsiteX615" fmla="*/ 686265 w 2953429"/>
                <a:gd name="connsiteY615" fmla="*/ 950655 h 1025792"/>
                <a:gd name="connsiteX616" fmla="*/ 659411 w 2953429"/>
                <a:gd name="connsiteY616" fmla="*/ 950543 h 1025792"/>
                <a:gd name="connsiteX617" fmla="*/ 659392 w 2953429"/>
                <a:gd name="connsiteY617" fmla="*/ 954722 h 1025792"/>
                <a:gd name="connsiteX618" fmla="*/ 598983 w 2953429"/>
                <a:gd name="connsiteY618" fmla="*/ 954469 h 1025792"/>
                <a:gd name="connsiteX619" fmla="*/ 591658 w 2953429"/>
                <a:gd name="connsiteY619" fmla="*/ 939075 h 1025792"/>
                <a:gd name="connsiteX620" fmla="*/ 591677 w 2953429"/>
                <a:gd name="connsiteY620" fmla="*/ 933873 h 1025792"/>
                <a:gd name="connsiteX621" fmla="*/ 585288 w 2953429"/>
                <a:gd name="connsiteY621" fmla="*/ 933842 h 1025792"/>
                <a:gd name="connsiteX622" fmla="*/ 578475 w 2953429"/>
                <a:gd name="connsiteY622" fmla="*/ 933813 h 1025792"/>
                <a:gd name="connsiteX623" fmla="*/ 578484 w 2953429"/>
                <a:gd name="connsiteY623" fmla="*/ 931100 h 1025792"/>
                <a:gd name="connsiteX624" fmla="*/ 582017 w 2953429"/>
                <a:gd name="connsiteY624" fmla="*/ 931114 h 1025792"/>
                <a:gd name="connsiteX625" fmla="*/ 591984 w 2953429"/>
                <a:gd name="connsiteY625" fmla="*/ 931154 h 1025792"/>
                <a:gd name="connsiteX626" fmla="*/ 592049 w 2953429"/>
                <a:gd name="connsiteY626" fmla="*/ 915452 h 1025792"/>
                <a:gd name="connsiteX627" fmla="*/ 577086 w 2953429"/>
                <a:gd name="connsiteY627" fmla="*/ 915388 h 1025792"/>
                <a:gd name="connsiteX628" fmla="*/ 576341 w 2953429"/>
                <a:gd name="connsiteY628" fmla="*/ 915388 h 1025792"/>
                <a:gd name="connsiteX629" fmla="*/ 576331 w 2953429"/>
                <a:gd name="connsiteY629" fmla="*/ 917304 h 1025792"/>
                <a:gd name="connsiteX630" fmla="*/ 573514 w 2953429"/>
                <a:gd name="connsiteY630" fmla="*/ 917293 h 1025792"/>
                <a:gd name="connsiteX631" fmla="*/ 573528 w 2953429"/>
                <a:gd name="connsiteY631" fmla="*/ 913694 h 1025792"/>
                <a:gd name="connsiteX632" fmla="*/ 591473 w 2953429"/>
                <a:gd name="connsiteY632" fmla="*/ 913766 h 1025792"/>
                <a:gd name="connsiteX633" fmla="*/ 591483 w 2953429"/>
                <a:gd name="connsiteY633" fmla="*/ 909810 h 1025792"/>
                <a:gd name="connsiteX634" fmla="*/ 573538 w 2953429"/>
                <a:gd name="connsiteY634" fmla="*/ 909738 h 1025792"/>
                <a:gd name="connsiteX635" fmla="*/ 573601 w 2953429"/>
                <a:gd name="connsiteY635" fmla="*/ 896770 h 1025792"/>
                <a:gd name="connsiteX636" fmla="*/ 560330 w 2953429"/>
                <a:gd name="connsiteY636" fmla="*/ 896716 h 1025792"/>
                <a:gd name="connsiteX637" fmla="*/ 555111 w 2953429"/>
                <a:gd name="connsiteY637" fmla="*/ 896692 h 1025792"/>
                <a:gd name="connsiteX638" fmla="*/ 555169 w 2953429"/>
                <a:gd name="connsiteY638" fmla="*/ 882750 h 1025792"/>
                <a:gd name="connsiteX639" fmla="*/ 465460 w 2953429"/>
                <a:gd name="connsiteY639" fmla="*/ 882379 h 1025792"/>
                <a:gd name="connsiteX640" fmla="*/ 461079 w 2953429"/>
                <a:gd name="connsiteY640" fmla="*/ 802407 h 1025792"/>
                <a:gd name="connsiteX641" fmla="*/ 518924 w 2953429"/>
                <a:gd name="connsiteY641" fmla="*/ 802646 h 1025792"/>
                <a:gd name="connsiteX642" fmla="*/ 519012 w 2953429"/>
                <a:gd name="connsiteY642" fmla="*/ 781655 h 1025792"/>
                <a:gd name="connsiteX643" fmla="*/ 504938 w 2953429"/>
                <a:gd name="connsiteY643" fmla="*/ 781596 h 1025792"/>
                <a:gd name="connsiteX644" fmla="*/ 513008 w 2953429"/>
                <a:gd name="connsiteY644" fmla="*/ 766182 h 1025792"/>
                <a:gd name="connsiteX645" fmla="*/ 513022 w 2953429"/>
                <a:gd name="connsiteY645" fmla="*/ 762635 h 1025792"/>
                <a:gd name="connsiteX646" fmla="*/ 493138 w 2953429"/>
                <a:gd name="connsiteY646" fmla="*/ 748401 h 1025792"/>
                <a:gd name="connsiteX647" fmla="*/ 488299 w 2953429"/>
                <a:gd name="connsiteY647" fmla="*/ 748381 h 1025792"/>
                <a:gd name="connsiteX648" fmla="*/ 488338 w 2953429"/>
                <a:gd name="connsiteY648" fmla="*/ 738886 h 1025792"/>
                <a:gd name="connsiteX649" fmla="*/ 483313 w 2953429"/>
                <a:gd name="connsiteY649" fmla="*/ 738866 h 1025792"/>
                <a:gd name="connsiteX650" fmla="*/ 483371 w 2953429"/>
                <a:gd name="connsiteY650" fmla="*/ 724715 h 1025792"/>
                <a:gd name="connsiteX651" fmla="*/ 473867 w 2953429"/>
                <a:gd name="connsiteY651" fmla="*/ 724675 h 1025792"/>
                <a:gd name="connsiteX652" fmla="*/ 465661 w 2953429"/>
                <a:gd name="connsiteY652" fmla="*/ 724641 h 1025792"/>
                <a:gd name="connsiteX653" fmla="*/ 465709 w 2953429"/>
                <a:gd name="connsiteY653" fmla="*/ 712911 h 1025792"/>
                <a:gd name="connsiteX654" fmla="*/ 455845 w 2953429"/>
                <a:gd name="connsiteY654" fmla="*/ 711941 h 1025792"/>
                <a:gd name="connsiteX655" fmla="*/ 457282 w 2953429"/>
                <a:gd name="connsiteY655" fmla="*/ 708317 h 1025792"/>
                <a:gd name="connsiteX656" fmla="*/ 459144 w 2953429"/>
                <a:gd name="connsiteY656" fmla="*/ 704064 h 1025792"/>
                <a:gd name="connsiteX657" fmla="*/ 451692 w 2953429"/>
                <a:gd name="connsiteY657" fmla="*/ 706212 h 1025792"/>
                <a:gd name="connsiteX658" fmla="*/ 450099 w 2953429"/>
                <a:gd name="connsiteY658" fmla="*/ 707118 h 1025792"/>
                <a:gd name="connsiteX659" fmla="*/ 440108 w 2953429"/>
                <a:gd name="connsiteY659" fmla="*/ 696879 h 1025792"/>
                <a:gd name="connsiteX660" fmla="*/ 424863 w 2953429"/>
                <a:gd name="connsiteY660" fmla="*/ 696815 h 1025792"/>
                <a:gd name="connsiteX661" fmla="*/ 425049 w 2953429"/>
                <a:gd name="connsiteY661" fmla="*/ 651768 h 1025792"/>
                <a:gd name="connsiteX662" fmla="*/ 423966 w 2953429"/>
                <a:gd name="connsiteY662" fmla="*/ 651768 h 1025792"/>
                <a:gd name="connsiteX663" fmla="*/ 424244 w 2953429"/>
                <a:gd name="connsiteY663" fmla="*/ 584803 h 1025792"/>
                <a:gd name="connsiteX664" fmla="*/ 423328 w 2953429"/>
                <a:gd name="connsiteY664" fmla="*/ 584803 h 1025792"/>
                <a:gd name="connsiteX665" fmla="*/ 422865 w 2953429"/>
                <a:gd name="connsiteY665" fmla="*/ 584803 h 1025792"/>
                <a:gd name="connsiteX666" fmla="*/ 422792 w 2953429"/>
                <a:gd name="connsiteY666" fmla="*/ 584803 h 1025792"/>
                <a:gd name="connsiteX667" fmla="*/ 421954 w 2953429"/>
                <a:gd name="connsiteY667" fmla="*/ 584803 h 1025792"/>
                <a:gd name="connsiteX668" fmla="*/ 421490 w 2953429"/>
                <a:gd name="connsiteY668" fmla="*/ 584803 h 1025792"/>
                <a:gd name="connsiteX669" fmla="*/ 421418 w 2953429"/>
                <a:gd name="connsiteY669" fmla="*/ 584803 h 1025792"/>
                <a:gd name="connsiteX670" fmla="*/ 420584 w 2953429"/>
                <a:gd name="connsiteY670" fmla="*/ 584803 h 1025792"/>
                <a:gd name="connsiteX671" fmla="*/ 420121 w 2953429"/>
                <a:gd name="connsiteY671" fmla="*/ 584803 h 1025792"/>
                <a:gd name="connsiteX672" fmla="*/ 420049 w 2953429"/>
                <a:gd name="connsiteY672" fmla="*/ 584803 h 1025792"/>
                <a:gd name="connsiteX673" fmla="*/ 419771 w 2953429"/>
                <a:gd name="connsiteY673" fmla="*/ 651768 h 1025792"/>
                <a:gd name="connsiteX674" fmla="*/ 418855 w 2953429"/>
                <a:gd name="connsiteY674" fmla="*/ 651768 h 1025792"/>
                <a:gd name="connsiteX675" fmla="*/ 418684 w 2953429"/>
                <a:gd name="connsiteY675" fmla="*/ 651768 h 1025792"/>
                <a:gd name="connsiteX676" fmla="*/ 418435 w 2953429"/>
                <a:gd name="connsiteY676" fmla="*/ 711508 h 1025792"/>
                <a:gd name="connsiteX677" fmla="*/ 415857 w 2953429"/>
                <a:gd name="connsiteY677" fmla="*/ 711498 h 1025792"/>
                <a:gd name="connsiteX678" fmla="*/ 415740 w 2953429"/>
                <a:gd name="connsiteY678" fmla="*/ 740040 h 1025792"/>
                <a:gd name="connsiteX679" fmla="*/ 409034 w 2953429"/>
                <a:gd name="connsiteY679" fmla="*/ 738155 h 1025792"/>
                <a:gd name="connsiteX680" fmla="*/ 409434 w 2953429"/>
                <a:gd name="connsiteY680" fmla="*/ 641435 h 1025792"/>
                <a:gd name="connsiteX681" fmla="*/ 408337 w 2953429"/>
                <a:gd name="connsiteY681" fmla="*/ 641435 h 1025792"/>
                <a:gd name="connsiteX682" fmla="*/ 408614 w 2953429"/>
                <a:gd name="connsiteY682" fmla="*/ 574470 h 1025792"/>
                <a:gd name="connsiteX683" fmla="*/ 407698 w 2953429"/>
                <a:gd name="connsiteY683" fmla="*/ 574470 h 1025792"/>
                <a:gd name="connsiteX684" fmla="*/ 407235 w 2953429"/>
                <a:gd name="connsiteY684" fmla="*/ 574470 h 1025792"/>
                <a:gd name="connsiteX685" fmla="*/ 407163 w 2953429"/>
                <a:gd name="connsiteY685" fmla="*/ 574470 h 1025792"/>
                <a:gd name="connsiteX686" fmla="*/ 406324 w 2953429"/>
                <a:gd name="connsiteY686" fmla="*/ 574470 h 1025792"/>
                <a:gd name="connsiteX687" fmla="*/ 405861 w 2953429"/>
                <a:gd name="connsiteY687" fmla="*/ 574470 h 1025792"/>
                <a:gd name="connsiteX688" fmla="*/ 405789 w 2953429"/>
                <a:gd name="connsiteY688" fmla="*/ 574470 h 1025792"/>
                <a:gd name="connsiteX689" fmla="*/ 404955 w 2953429"/>
                <a:gd name="connsiteY689" fmla="*/ 574470 h 1025792"/>
                <a:gd name="connsiteX690" fmla="*/ 404492 w 2953429"/>
                <a:gd name="connsiteY690" fmla="*/ 574470 h 1025792"/>
                <a:gd name="connsiteX691" fmla="*/ 404418 w 2953429"/>
                <a:gd name="connsiteY691" fmla="*/ 574470 h 1025792"/>
                <a:gd name="connsiteX692" fmla="*/ 404141 w 2953429"/>
                <a:gd name="connsiteY692" fmla="*/ 641435 h 1025792"/>
                <a:gd name="connsiteX693" fmla="*/ 403239 w 2953429"/>
                <a:gd name="connsiteY693" fmla="*/ 641435 h 1025792"/>
                <a:gd name="connsiteX694" fmla="*/ 403059 w 2953429"/>
                <a:gd name="connsiteY694" fmla="*/ 641435 h 1025792"/>
                <a:gd name="connsiteX695" fmla="*/ 402664 w 2953429"/>
                <a:gd name="connsiteY695" fmla="*/ 736376 h 1025792"/>
                <a:gd name="connsiteX696" fmla="*/ 397332 w 2953429"/>
                <a:gd name="connsiteY696" fmla="*/ 734877 h 1025792"/>
                <a:gd name="connsiteX697" fmla="*/ 397493 w 2953429"/>
                <a:gd name="connsiteY697" fmla="*/ 696634 h 1025792"/>
                <a:gd name="connsiteX698" fmla="*/ 397493 w 2953429"/>
                <a:gd name="connsiteY698" fmla="*/ 696619 h 1025792"/>
                <a:gd name="connsiteX699" fmla="*/ 397760 w 2953429"/>
                <a:gd name="connsiteY699" fmla="*/ 631979 h 1025792"/>
                <a:gd name="connsiteX700" fmla="*/ 396679 w 2953429"/>
                <a:gd name="connsiteY700" fmla="*/ 631974 h 1025792"/>
                <a:gd name="connsiteX701" fmla="*/ 396957 w 2953429"/>
                <a:gd name="connsiteY701" fmla="*/ 565009 h 1025792"/>
                <a:gd name="connsiteX702" fmla="*/ 396041 w 2953429"/>
                <a:gd name="connsiteY702" fmla="*/ 565009 h 1025792"/>
                <a:gd name="connsiteX703" fmla="*/ 395577 w 2953429"/>
                <a:gd name="connsiteY703" fmla="*/ 565009 h 1025792"/>
                <a:gd name="connsiteX704" fmla="*/ 395505 w 2953429"/>
                <a:gd name="connsiteY704" fmla="*/ 565009 h 1025792"/>
                <a:gd name="connsiteX705" fmla="*/ 394666 w 2953429"/>
                <a:gd name="connsiteY705" fmla="*/ 565009 h 1025792"/>
                <a:gd name="connsiteX706" fmla="*/ 394203 w 2953429"/>
                <a:gd name="connsiteY706" fmla="*/ 565009 h 1025792"/>
                <a:gd name="connsiteX707" fmla="*/ 394130 w 2953429"/>
                <a:gd name="connsiteY707" fmla="*/ 565009 h 1025792"/>
                <a:gd name="connsiteX708" fmla="*/ 393297 w 2953429"/>
                <a:gd name="connsiteY708" fmla="*/ 565009 h 1025792"/>
                <a:gd name="connsiteX709" fmla="*/ 392834 w 2953429"/>
                <a:gd name="connsiteY709" fmla="*/ 565009 h 1025792"/>
                <a:gd name="connsiteX710" fmla="*/ 392760 w 2953429"/>
                <a:gd name="connsiteY710" fmla="*/ 565009 h 1025792"/>
                <a:gd name="connsiteX711" fmla="*/ 392483 w 2953429"/>
                <a:gd name="connsiteY711" fmla="*/ 631974 h 1025792"/>
                <a:gd name="connsiteX712" fmla="*/ 391566 w 2953429"/>
                <a:gd name="connsiteY712" fmla="*/ 631974 h 1025792"/>
                <a:gd name="connsiteX713" fmla="*/ 391396 w 2953429"/>
                <a:gd name="connsiteY713" fmla="*/ 631974 h 1025792"/>
                <a:gd name="connsiteX714" fmla="*/ 391133 w 2953429"/>
                <a:gd name="connsiteY714" fmla="*/ 695602 h 1025792"/>
                <a:gd name="connsiteX715" fmla="*/ 390972 w 2953429"/>
                <a:gd name="connsiteY715" fmla="*/ 695602 h 1025792"/>
                <a:gd name="connsiteX716" fmla="*/ 390972 w 2953429"/>
                <a:gd name="connsiteY716" fmla="*/ 696645 h 1025792"/>
                <a:gd name="connsiteX717" fmla="*/ 391129 w 2953429"/>
                <a:gd name="connsiteY717" fmla="*/ 696645 h 1025792"/>
                <a:gd name="connsiteX718" fmla="*/ 390976 w 2953429"/>
                <a:gd name="connsiteY718" fmla="*/ 733099 h 1025792"/>
                <a:gd name="connsiteX719" fmla="*/ 383451 w 2953429"/>
                <a:gd name="connsiteY719" fmla="*/ 730975 h 1025792"/>
                <a:gd name="connsiteX720" fmla="*/ 383759 w 2953429"/>
                <a:gd name="connsiteY720" fmla="*/ 656805 h 1025792"/>
                <a:gd name="connsiteX721" fmla="*/ 383891 w 2953429"/>
                <a:gd name="connsiteY721" fmla="*/ 625685 h 1025792"/>
                <a:gd name="connsiteX722" fmla="*/ 384262 w 2953429"/>
                <a:gd name="connsiteY722" fmla="*/ 536813 h 1025792"/>
                <a:gd name="connsiteX723" fmla="*/ 371707 w 2953429"/>
                <a:gd name="connsiteY723" fmla="*/ 536759 h 1025792"/>
                <a:gd name="connsiteX724" fmla="*/ 355970 w 2953429"/>
                <a:gd name="connsiteY724" fmla="*/ 536695 h 1025792"/>
                <a:gd name="connsiteX725" fmla="*/ 345935 w 2953429"/>
                <a:gd name="connsiteY725" fmla="*/ 536657 h 1025792"/>
                <a:gd name="connsiteX726" fmla="*/ 342022 w 2953429"/>
                <a:gd name="connsiteY726" fmla="*/ 536642 h 1025792"/>
                <a:gd name="connsiteX727" fmla="*/ 330198 w 2953429"/>
                <a:gd name="connsiteY727" fmla="*/ 536593 h 1025792"/>
                <a:gd name="connsiteX728" fmla="*/ 320826 w 2953429"/>
                <a:gd name="connsiteY728" fmla="*/ 536553 h 1025792"/>
                <a:gd name="connsiteX729" fmla="*/ 2887239 w 2953429"/>
                <a:gd name="connsiteY729" fmla="*/ 531608 h 1025792"/>
                <a:gd name="connsiteX730" fmla="*/ 2925015 w 2953429"/>
                <a:gd name="connsiteY730" fmla="*/ 571248 h 1025792"/>
                <a:gd name="connsiteX731" fmla="*/ 2849509 w 2953429"/>
                <a:gd name="connsiteY731" fmla="*/ 571248 h 1025792"/>
                <a:gd name="connsiteX732" fmla="*/ 2562059 w 2953429"/>
                <a:gd name="connsiteY732" fmla="*/ 502115 h 1025792"/>
                <a:gd name="connsiteX733" fmla="*/ 2455526 w 2953429"/>
                <a:gd name="connsiteY733" fmla="*/ 555712 h 1025792"/>
                <a:gd name="connsiteX734" fmla="*/ 2562059 w 2953429"/>
                <a:gd name="connsiteY734" fmla="*/ 533050 h 1025792"/>
                <a:gd name="connsiteX735" fmla="*/ 2668580 w 2953429"/>
                <a:gd name="connsiteY735" fmla="*/ 555712 h 1025792"/>
                <a:gd name="connsiteX736" fmla="*/ 2562059 w 2953429"/>
                <a:gd name="connsiteY736" fmla="*/ 502115 h 1025792"/>
                <a:gd name="connsiteX737" fmla="*/ 2925015 w 2953429"/>
                <a:gd name="connsiteY737" fmla="*/ 489482 h 1025792"/>
                <a:gd name="connsiteX738" fmla="*/ 2887239 w 2953429"/>
                <a:gd name="connsiteY738" fmla="*/ 528992 h 1025792"/>
                <a:gd name="connsiteX739" fmla="*/ 2849509 w 2953429"/>
                <a:gd name="connsiteY739" fmla="*/ 489482 h 1025792"/>
                <a:gd name="connsiteX740" fmla="*/ 2887239 w 2953429"/>
                <a:gd name="connsiteY740" fmla="*/ 445458 h 1025792"/>
                <a:gd name="connsiteX741" fmla="*/ 2921974 w 2953429"/>
                <a:gd name="connsiteY741" fmla="*/ 481898 h 1025792"/>
                <a:gd name="connsiteX742" fmla="*/ 2852555 w 2953429"/>
                <a:gd name="connsiteY742" fmla="*/ 481898 h 1025792"/>
                <a:gd name="connsiteX743" fmla="*/ 2921974 w 2953429"/>
                <a:gd name="connsiteY743" fmla="*/ 406690 h 1025792"/>
                <a:gd name="connsiteX744" fmla="*/ 2887239 w 2953429"/>
                <a:gd name="connsiteY744" fmla="*/ 443120 h 1025792"/>
                <a:gd name="connsiteX745" fmla="*/ 2852555 w 2953429"/>
                <a:gd name="connsiteY745" fmla="*/ 406690 h 1025792"/>
                <a:gd name="connsiteX746" fmla="*/ 2887239 w 2953429"/>
                <a:gd name="connsiteY746" fmla="*/ 365252 h 1025792"/>
                <a:gd name="connsiteX747" fmla="*/ 2919313 w 2953429"/>
                <a:gd name="connsiteY747" fmla="*/ 398876 h 1025792"/>
                <a:gd name="connsiteX748" fmla="*/ 2855293 w 2953429"/>
                <a:gd name="connsiteY748" fmla="*/ 398876 h 1025792"/>
                <a:gd name="connsiteX749" fmla="*/ 2919313 w 2953429"/>
                <a:gd name="connsiteY749" fmla="*/ 329612 h 1025792"/>
                <a:gd name="connsiteX750" fmla="*/ 2887239 w 2953429"/>
                <a:gd name="connsiteY750" fmla="*/ 363129 h 1025792"/>
                <a:gd name="connsiteX751" fmla="*/ 2855293 w 2953429"/>
                <a:gd name="connsiteY751" fmla="*/ 329612 h 1025792"/>
                <a:gd name="connsiteX752" fmla="*/ 1329422 w 2953429"/>
                <a:gd name="connsiteY752" fmla="*/ 304992 h 1025792"/>
                <a:gd name="connsiteX753" fmla="*/ 1264071 w 2953429"/>
                <a:gd name="connsiteY753" fmla="*/ 426221 h 1025792"/>
                <a:gd name="connsiteX754" fmla="*/ 1263984 w 2953429"/>
                <a:gd name="connsiteY754" fmla="*/ 428637 h 1025792"/>
                <a:gd name="connsiteX755" fmla="*/ 1268483 w 2953429"/>
                <a:gd name="connsiteY755" fmla="*/ 439267 h 1025792"/>
                <a:gd name="connsiteX756" fmla="*/ 1262254 w 2953429"/>
                <a:gd name="connsiteY756" fmla="*/ 443948 h 1025792"/>
                <a:gd name="connsiteX757" fmla="*/ 1253463 w 2953429"/>
                <a:gd name="connsiteY757" fmla="*/ 437504 h 1025792"/>
                <a:gd name="connsiteX758" fmla="*/ 1251171 w 2953429"/>
                <a:gd name="connsiteY758" fmla="*/ 437011 h 1025792"/>
                <a:gd name="connsiteX759" fmla="*/ 1125828 w 2953429"/>
                <a:gd name="connsiteY759" fmla="*/ 464687 h 1025792"/>
                <a:gd name="connsiteX760" fmla="*/ 1118126 w 2953429"/>
                <a:gd name="connsiteY760" fmla="*/ 471726 h 1025792"/>
                <a:gd name="connsiteX761" fmla="*/ 1118088 w 2953429"/>
                <a:gd name="connsiteY761" fmla="*/ 471887 h 1025792"/>
                <a:gd name="connsiteX762" fmla="*/ 1117947 w 2953429"/>
                <a:gd name="connsiteY762" fmla="*/ 472029 h 1025792"/>
                <a:gd name="connsiteX763" fmla="*/ 1255655 w 2953429"/>
                <a:gd name="connsiteY763" fmla="*/ 467980 h 1025792"/>
                <a:gd name="connsiteX764" fmla="*/ 1257791 w 2953429"/>
                <a:gd name="connsiteY764" fmla="*/ 466850 h 1025792"/>
                <a:gd name="connsiteX765" fmla="*/ 1263911 w 2953429"/>
                <a:gd name="connsiteY765" fmla="*/ 458758 h 1025792"/>
                <a:gd name="connsiteX766" fmla="*/ 1256415 w 2953429"/>
                <a:gd name="connsiteY766" fmla="*/ 784165 h 1025792"/>
                <a:gd name="connsiteX767" fmla="*/ 1243121 w 2953429"/>
                <a:gd name="connsiteY767" fmla="*/ 783981 h 1025792"/>
                <a:gd name="connsiteX768" fmla="*/ 1083771 w 2953429"/>
                <a:gd name="connsiteY768" fmla="*/ 815262 h 1025792"/>
                <a:gd name="connsiteX769" fmla="*/ 1243121 w 2953429"/>
                <a:gd name="connsiteY769" fmla="*/ 798055 h 1025792"/>
                <a:gd name="connsiteX770" fmla="*/ 1256094 w 2953429"/>
                <a:gd name="connsiteY770" fmla="*/ 798152 h 1025792"/>
                <a:gd name="connsiteX771" fmla="*/ 1255956 w 2953429"/>
                <a:gd name="connsiteY771" fmla="*/ 803885 h 1025792"/>
                <a:gd name="connsiteX772" fmla="*/ 1243121 w 2953429"/>
                <a:gd name="connsiteY772" fmla="*/ 803804 h 1025792"/>
                <a:gd name="connsiteX773" fmla="*/ 1072500 w 2953429"/>
                <a:gd name="connsiteY773" fmla="*/ 820995 h 1025792"/>
                <a:gd name="connsiteX774" fmla="*/ 1072500 w 2953429"/>
                <a:gd name="connsiteY774" fmla="*/ 1025758 h 1025792"/>
                <a:gd name="connsiteX775" fmla="*/ 1413736 w 2953429"/>
                <a:gd name="connsiteY775" fmla="*/ 1025758 h 1025792"/>
                <a:gd name="connsiteX776" fmla="*/ 1413736 w 2953429"/>
                <a:gd name="connsiteY776" fmla="*/ 986279 h 1025792"/>
                <a:gd name="connsiteX777" fmla="*/ 1423931 w 2953429"/>
                <a:gd name="connsiteY777" fmla="*/ 986279 h 1025792"/>
                <a:gd name="connsiteX778" fmla="*/ 1423931 w 2953429"/>
                <a:gd name="connsiteY778" fmla="*/ 1025758 h 1025792"/>
                <a:gd name="connsiteX779" fmla="*/ 1502591 w 2953429"/>
                <a:gd name="connsiteY779" fmla="*/ 1025758 h 1025792"/>
                <a:gd name="connsiteX780" fmla="*/ 1502489 w 2953429"/>
                <a:gd name="connsiteY780" fmla="*/ 1017423 h 1025792"/>
                <a:gd name="connsiteX781" fmla="*/ 1505428 w 2953429"/>
                <a:gd name="connsiteY781" fmla="*/ 1017423 h 1025792"/>
                <a:gd name="connsiteX782" fmla="*/ 1505428 w 2953429"/>
                <a:gd name="connsiteY782" fmla="*/ 1025758 h 1025792"/>
                <a:gd name="connsiteX783" fmla="*/ 1527443 w 2953429"/>
                <a:gd name="connsiteY783" fmla="*/ 1025758 h 1025792"/>
                <a:gd name="connsiteX784" fmla="*/ 1527443 w 2953429"/>
                <a:gd name="connsiteY784" fmla="*/ 921681 h 1025792"/>
                <a:gd name="connsiteX785" fmla="*/ 1516441 w 2953429"/>
                <a:gd name="connsiteY785" fmla="*/ 918442 h 1025792"/>
                <a:gd name="connsiteX786" fmla="*/ 1505432 w 2953429"/>
                <a:gd name="connsiteY786" fmla="*/ 921681 h 1025792"/>
                <a:gd name="connsiteX787" fmla="*/ 1505437 w 2953429"/>
                <a:gd name="connsiteY787" fmla="*/ 921712 h 1025792"/>
                <a:gd name="connsiteX788" fmla="*/ 1505437 w 2953429"/>
                <a:gd name="connsiteY788" fmla="*/ 1010339 h 1025792"/>
                <a:gd name="connsiteX789" fmla="*/ 1502411 w 2953429"/>
                <a:gd name="connsiteY789" fmla="*/ 1010339 h 1025792"/>
                <a:gd name="connsiteX790" fmla="*/ 1498108 w 2953429"/>
                <a:gd name="connsiteY790" fmla="*/ 657085 h 1025792"/>
                <a:gd name="connsiteX791" fmla="*/ 1498576 w 2953429"/>
                <a:gd name="connsiteY791" fmla="*/ 656525 h 1025792"/>
                <a:gd name="connsiteX792" fmla="*/ 1502738 w 2953429"/>
                <a:gd name="connsiteY792" fmla="*/ 659346 h 1025792"/>
                <a:gd name="connsiteX793" fmla="*/ 1504010 w 2953429"/>
                <a:gd name="connsiteY793" fmla="*/ 659570 h 1025792"/>
                <a:gd name="connsiteX794" fmla="*/ 1572636 w 2953429"/>
                <a:gd name="connsiteY794" fmla="*/ 641755 h 1025792"/>
                <a:gd name="connsiteX795" fmla="*/ 1576739 w 2953429"/>
                <a:gd name="connsiteY795" fmla="*/ 637711 h 1025792"/>
                <a:gd name="connsiteX796" fmla="*/ 1576760 w 2953429"/>
                <a:gd name="connsiteY796" fmla="*/ 637619 h 1025792"/>
                <a:gd name="connsiteX797" fmla="*/ 1576831 w 2953429"/>
                <a:gd name="connsiteY797" fmla="*/ 637547 h 1025792"/>
                <a:gd name="connsiteX798" fmla="*/ 1500901 w 2953429"/>
                <a:gd name="connsiteY798" fmla="*/ 642568 h 1025792"/>
                <a:gd name="connsiteX799" fmla="*/ 1499741 w 2953429"/>
                <a:gd name="connsiteY799" fmla="*/ 643236 h 1025792"/>
                <a:gd name="connsiteX800" fmla="*/ 1496913 w 2953429"/>
                <a:gd name="connsiteY800" fmla="*/ 647274 h 1025792"/>
                <a:gd name="connsiteX801" fmla="*/ 1493951 w 2953429"/>
                <a:gd name="connsiteY801" fmla="*/ 646387 h 1025792"/>
                <a:gd name="connsiteX802" fmla="*/ 1492049 w 2953429"/>
                <a:gd name="connsiteY802" fmla="*/ 646752 h 1025792"/>
                <a:gd name="connsiteX803" fmla="*/ 1492683 w 2953429"/>
                <a:gd name="connsiteY803" fmla="*/ 640712 h 1025792"/>
                <a:gd name="connsiteX804" fmla="*/ 1492279 w 2953429"/>
                <a:gd name="connsiteY804" fmla="*/ 639484 h 1025792"/>
                <a:gd name="connsiteX805" fmla="*/ 1444201 w 2953429"/>
                <a:gd name="connsiteY805" fmla="*/ 587392 h 1025792"/>
                <a:gd name="connsiteX806" fmla="*/ 1438703 w 2953429"/>
                <a:gd name="connsiteY806" fmla="*/ 585678 h 1025792"/>
                <a:gd name="connsiteX807" fmla="*/ 1438616 w 2953429"/>
                <a:gd name="connsiteY807" fmla="*/ 585707 h 1025792"/>
                <a:gd name="connsiteX808" fmla="*/ 1438509 w 2953429"/>
                <a:gd name="connsiteY808" fmla="*/ 585678 h 1025792"/>
                <a:gd name="connsiteX809" fmla="*/ 1478740 w 2953429"/>
                <a:gd name="connsiteY809" fmla="*/ 650241 h 1025792"/>
                <a:gd name="connsiteX810" fmla="*/ 1479876 w 2953429"/>
                <a:gd name="connsiteY810" fmla="*/ 650942 h 1025792"/>
                <a:gd name="connsiteX811" fmla="*/ 1486621 w 2953429"/>
                <a:gd name="connsiteY811" fmla="*/ 651756 h 1025792"/>
                <a:gd name="connsiteX812" fmla="*/ 1487795 w 2953429"/>
                <a:gd name="connsiteY812" fmla="*/ 651430 h 1025792"/>
                <a:gd name="connsiteX813" fmla="*/ 1487961 w 2953429"/>
                <a:gd name="connsiteY813" fmla="*/ 651293 h 1025792"/>
                <a:gd name="connsiteX814" fmla="*/ 1487698 w 2953429"/>
                <a:gd name="connsiteY814" fmla="*/ 652531 h 1025792"/>
                <a:gd name="connsiteX815" fmla="*/ 1488620 w 2953429"/>
                <a:gd name="connsiteY815" fmla="*/ 655624 h 1025792"/>
                <a:gd name="connsiteX816" fmla="*/ 1487478 w 2953429"/>
                <a:gd name="connsiteY816" fmla="*/ 655653 h 1025792"/>
                <a:gd name="connsiteX817" fmla="*/ 1481245 w 2953429"/>
                <a:gd name="connsiteY817" fmla="*/ 658426 h 1025792"/>
                <a:gd name="connsiteX818" fmla="*/ 1480382 w 2953429"/>
                <a:gd name="connsiteY818" fmla="*/ 659390 h 1025792"/>
                <a:gd name="connsiteX819" fmla="*/ 1459289 w 2953429"/>
                <a:gd name="connsiteY819" fmla="*/ 727051 h 1025792"/>
                <a:gd name="connsiteX820" fmla="*/ 1460551 w 2953429"/>
                <a:gd name="connsiteY820" fmla="*/ 732668 h 1025792"/>
                <a:gd name="connsiteX821" fmla="*/ 1460620 w 2953429"/>
                <a:gd name="connsiteY821" fmla="*/ 732731 h 1025792"/>
                <a:gd name="connsiteX822" fmla="*/ 1460649 w 2953429"/>
                <a:gd name="connsiteY822" fmla="*/ 732839 h 1025792"/>
                <a:gd name="connsiteX823" fmla="*/ 1489215 w 2953429"/>
                <a:gd name="connsiteY823" fmla="*/ 679870 h 1025792"/>
                <a:gd name="connsiteX824" fmla="*/ 1484559 w 2953429"/>
                <a:gd name="connsiteY824" fmla="*/ 913273 h 1025792"/>
                <a:gd name="connsiteX825" fmla="*/ 1459533 w 2953429"/>
                <a:gd name="connsiteY825" fmla="*/ 908995 h 1025792"/>
                <a:gd name="connsiteX826" fmla="*/ 1423897 w 2953429"/>
                <a:gd name="connsiteY826" fmla="*/ 918082 h 1025792"/>
                <a:gd name="connsiteX827" fmla="*/ 1459533 w 2953429"/>
                <a:gd name="connsiteY827" fmla="*/ 912523 h 1025792"/>
                <a:gd name="connsiteX828" fmla="*/ 1484530 w 2953429"/>
                <a:gd name="connsiteY828" fmla="*/ 914905 h 1025792"/>
                <a:gd name="connsiteX829" fmla="*/ 1484510 w 2953429"/>
                <a:gd name="connsiteY829" fmla="*/ 917282 h 1025792"/>
                <a:gd name="connsiteX830" fmla="*/ 1459538 w 2953429"/>
                <a:gd name="connsiteY830" fmla="*/ 915236 h 1025792"/>
                <a:gd name="connsiteX831" fmla="*/ 1423931 w 2953429"/>
                <a:gd name="connsiteY831" fmla="*/ 919859 h 1025792"/>
                <a:gd name="connsiteX832" fmla="*/ 1423931 w 2953429"/>
                <a:gd name="connsiteY832" fmla="*/ 966378 h 1025792"/>
                <a:gd name="connsiteX833" fmla="*/ 1459538 w 2953429"/>
                <a:gd name="connsiteY833" fmla="*/ 963651 h 1025792"/>
                <a:gd name="connsiteX834" fmla="*/ 1483496 w 2953429"/>
                <a:gd name="connsiteY834" fmla="*/ 964839 h 1025792"/>
                <a:gd name="connsiteX835" fmla="*/ 1483468 w 2953429"/>
                <a:gd name="connsiteY835" fmla="*/ 970042 h 1025792"/>
                <a:gd name="connsiteX836" fmla="*/ 1459538 w 2953429"/>
                <a:gd name="connsiteY836" fmla="*/ 969053 h 1025792"/>
                <a:gd name="connsiteX837" fmla="*/ 1423931 w 2953429"/>
                <a:gd name="connsiteY837" fmla="*/ 971499 h 1025792"/>
                <a:gd name="connsiteX838" fmla="*/ 1423931 w 2953429"/>
                <a:gd name="connsiteY838" fmla="*/ 978542 h 1025792"/>
                <a:gd name="connsiteX839" fmla="*/ 1413736 w 2953429"/>
                <a:gd name="connsiteY839" fmla="*/ 978542 h 1025792"/>
                <a:gd name="connsiteX840" fmla="*/ 1413736 w 2953429"/>
                <a:gd name="connsiteY840" fmla="*/ 821020 h 1025792"/>
                <a:gd name="connsiteX841" fmla="*/ 1284230 w 2953429"/>
                <a:gd name="connsiteY841" fmla="*/ 804665 h 1025792"/>
                <a:gd name="connsiteX842" fmla="*/ 1284142 w 2953429"/>
                <a:gd name="connsiteY842" fmla="*/ 799029 h 1025792"/>
                <a:gd name="connsiteX843" fmla="*/ 1402458 w 2953429"/>
                <a:gd name="connsiteY843" fmla="*/ 815286 h 1025792"/>
                <a:gd name="connsiteX844" fmla="*/ 1283950 w 2953429"/>
                <a:gd name="connsiteY844" fmla="*/ 785735 h 1025792"/>
                <a:gd name="connsiteX845" fmla="*/ 1279936 w 2953429"/>
                <a:gd name="connsiteY845" fmla="*/ 482336 h 1025792"/>
                <a:gd name="connsiteX846" fmla="*/ 1361778 w 2953429"/>
                <a:gd name="connsiteY846" fmla="*/ 566093 h 1025792"/>
                <a:gd name="connsiteX847" fmla="*/ 1371822 w 2953429"/>
                <a:gd name="connsiteY847" fmla="*/ 568910 h 1025792"/>
                <a:gd name="connsiteX848" fmla="*/ 1371984 w 2953429"/>
                <a:gd name="connsiteY848" fmla="*/ 568856 h 1025792"/>
                <a:gd name="connsiteX849" fmla="*/ 1372178 w 2953429"/>
                <a:gd name="connsiteY849" fmla="*/ 568904 h 1025792"/>
                <a:gd name="connsiteX850" fmla="*/ 1296043 w 2953429"/>
                <a:gd name="connsiteY850" fmla="*/ 454135 h 1025792"/>
                <a:gd name="connsiteX851" fmla="*/ 1293952 w 2953429"/>
                <a:gd name="connsiteY851" fmla="*/ 452917 h 1025792"/>
                <a:gd name="connsiteX852" fmla="*/ 1282694 w 2953429"/>
                <a:gd name="connsiteY852" fmla="*/ 451890 h 1025792"/>
                <a:gd name="connsiteX853" fmla="*/ 1282894 w 2953429"/>
                <a:gd name="connsiteY853" fmla="*/ 450057 h 1025792"/>
                <a:gd name="connsiteX854" fmla="*/ 1281218 w 2953429"/>
                <a:gd name="connsiteY854" fmla="*/ 444119 h 1025792"/>
                <a:gd name="connsiteX855" fmla="*/ 1291574 w 2953429"/>
                <a:gd name="connsiteY855" fmla="*/ 439564 h 1025792"/>
                <a:gd name="connsiteX856" fmla="*/ 1293148 w 2953429"/>
                <a:gd name="connsiteY856" fmla="*/ 437825 h 1025792"/>
                <a:gd name="connsiteX857" fmla="*/ 1331844 w 2953429"/>
                <a:gd name="connsiteY857" fmla="*/ 315474 h 1025792"/>
                <a:gd name="connsiteX858" fmla="*/ 1329593 w 2953429"/>
                <a:gd name="connsiteY858" fmla="*/ 305298 h 1025792"/>
                <a:gd name="connsiteX859" fmla="*/ 1329470 w 2953429"/>
                <a:gd name="connsiteY859" fmla="*/ 305186 h 1025792"/>
                <a:gd name="connsiteX860" fmla="*/ 1329422 w 2953429"/>
                <a:gd name="connsiteY860" fmla="*/ 304992 h 1025792"/>
                <a:gd name="connsiteX861" fmla="*/ 2887239 w 2953429"/>
                <a:gd name="connsiteY861" fmla="*/ 291589 h 1025792"/>
                <a:gd name="connsiteX862" fmla="*/ 2916657 w 2953429"/>
                <a:gd name="connsiteY862" fmla="*/ 322479 h 1025792"/>
                <a:gd name="connsiteX863" fmla="*/ 2857891 w 2953429"/>
                <a:gd name="connsiteY863" fmla="*/ 322479 h 1025792"/>
                <a:gd name="connsiteX864" fmla="*/ 2916657 w 2953429"/>
                <a:gd name="connsiteY864" fmla="*/ 258807 h 1025792"/>
                <a:gd name="connsiteX865" fmla="*/ 2887239 w 2953429"/>
                <a:gd name="connsiteY865" fmla="*/ 289708 h 1025792"/>
                <a:gd name="connsiteX866" fmla="*/ 2857891 w 2953429"/>
                <a:gd name="connsiteY866" fmla="*/ 258807 h 1025792"/>
                <a:gd name="connsiteX867" fmla="*/ 2887239 w 2953429"/>
                <a:gd name="connsiteY867" fmla="*/ 223251 h 1025792"/>
                <a:gd name="connsiteX868" fmla="*/ 2914337 w 2953429"/>
                <a:gd name="connsiteY868" fmla="*/ 251599 h 1025792"/>
                <a:gd name="connsiteX869" fmla="*/ 2860207 w 2953429"/>
                <a:gd name="connsiteY869" fmla="*/ 251599 h 1025792"/>
                <a:gd name="connsiteX870" fmla="*/ 2914337 w 2953429"/>
                <a:gd name="connsiteY870" fmla="*/ 193041 h 1025792"/>
                <a:gd name="connsiteX871" fmla="*/ 2887239 w 2953429"/>
                <a:gd name="connsiteY871" fmla="*/ 221433 h 1025792"/>
                <a:gd name="connsiteX872" fmla="*/ 2860207 w 2953429"/>
                <a:gd name="connsiteY872" fmla="*/ 193041 h 1025792"/>
                <a:gd name="connsiteX873" fmla="*/ 2887239 w 2953429"/>
                <a:gd name="connsiteY873" fmla="*/ 158600 h 1025792"/>
                <a:gd name="connsiteX874" fmla="*/ 2912169 w 2953429"/>
                <a:gd name="connsiteY874" fmla="*/ 184686 h 1025792"/>
                <a:gd name="connsiteX875" fmla="*/ 2862399 w 2953429"/>
                <a:gd name="connsiteY875" fmla="*/ 184686 h 1025792"/>
                <a:gd name="connsiteX876" fmla="*/ 2912169 w 2953429"/>
                <a:gd name="connsiteY876" fmla="*/ 130783 h 1025792"/>
                <a:gd name="connsiteX877" fmla="*/ 2887239 w 2953429"/>
                <a:gd name="connsiteY877" fmla="*/ 156880 h 1025792"/>
                <a:gd name="connsiteX878" fmla="*/ 2862399 w 2953429"/>
                <a:gd name="connsiteY878" fmla="*/ 130783 h 1025792"/>
                <a:gd name="connsiteX879" fmla="*/ 2887239 w 2953429"/>
                <a:gd name="connsiteY879" fmla="*/ 97733 h 1025792"/>
                <a:gd name="connsiteX880" fmla="*/ 2910209 w 2953429"/>
                <a:gd name="connsiteY880" fmla="*/ 121790 h 1025792"/>
                <a:gd name="connsiteX881" fmla="*/ 2864309 w 2953429"/>
                <a:gd name="connsiteY881" fmla="*/ 121790 h 1025792"/>
                <a:gd name="connsiteX882" fmla="*/ 2887236 w 2953429"/>
                <a:gd name="connsiteY882" fmla="*/ 97733 h 1025792"/>
                <a:gd name="connsiteX883" fmla="*/ 2910209 w 2953429"/>
                <a:gd name="connsiteY883" fmla="*/ 72265 h 1025792"/>
                <a:gd name="connsiteX884" fmla="*/ 2887239 w 2953429"/>
                <a:gd name="connsiteY884" fmla="*/ 96204 h 1025792"/>
                <a:gd name="connsiteX885" fmla="*/ 2864315 w 2953429"/>
                <a:gd name="connsiteY885" fmla="*/ 72265 h 1025792"/>
                <a:gd name="connsiteX886" fmla="*/ 2917929 w 2953429"/>
                <a:gd name="connsiteY886" fmla="*/ 60836 h 1025792"/>
                <a:gd name="connsiteX887" fmla="*/ 2856614 w 2953429"/>
                <a:gd name="connsiteY887" fmla="*/ 60836 h 1025792"/>
                <a:gd name="connsiteX888" fmla="*/ 2821052 w 2953429"/>
                <a:gd name="connsiteY888" fmla="*/ 1025788 h 1025792"/>
                <a:gd name="connsiteX889" fmla="*/ 2953429 w 2953429"/>
                <a:gd name="connsiteY889" fmla="*/ 1025788 h 1025792"/>
                <a:gd name="connsiteX890" fmla="*/ 2895617 w 2953429"/>
                <a:gd name="connsiteY890" fmla="*/ 0 h 1025792"/>
                <a:gd name="connsiteX891" fmla="*/ 2879008 w 2953429"/>
                <a:gd name="connsiteY891" fmla="*/ 0 h 1025792"/>
                <a:gd name="connsiteX892" fmla="*/ 2879008 w 2953429"/>
                <a:gd name="connsiteY892" fmla="*/ 47269 h 1025792"/>
                <a:gd name="connsiteX893" fmla="*/ 2848529 w 2953429"/>
                <a:gd name="connsiteY893" fmla="*/ 47269 h 1025792"/>
                <a:gd name="connsiteX894" fmla="*/ 2848529 w 2953429"/>
                <a:gd name="connsiteY894" fmla="*/ 56000 h 1025792"/>
                <a:gd name="connsiteX895" fmla="*/ 2925951 w 2953429"/>
                <a:gd name="connsiteY895" fmla="*/ 56000 h 1025792"/>
                <a:gd name="connsiteX896" fmla="*/ 2925951 w 2953429"/>
                <a:gd name="connsiteY896" fmla="*/ 47269 h 1025792"/>
                <a:gd name="connsiteX897" fmla="*/ 2895617 w 2953429"/>
                <a:gd name="connsiteY897" fmla="*/ 47269 h 102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Lst>
              <a:rect l="l" t="t" r="r" b="b"/>
              <a:pathLst>
                <a:path w="2953429" h="1025792">
                  <a:moveTo>
                    <a:pt x="1565645" y="1004333"/>
                  </a:moveTo>
                  <a:lnTo>
                    <a:pt x="1565645" y="1005370"/>
                  </a:lnTo>
                  <a:lnTo>
                    <a:pt x="1565373" y="1005370"/>
                  </a:lnTo>
                  <a:cubicBezTo>
                    <a:pt x="1565464" y="1005024"/>
                    <a:pt x="1565554" y="1004679"/>
                    <a:pt x="1565645" y="1004333"/>
                  </a:cubicBezTo>
                  <a:close/>
                  <a:moveTo>
                    <a:pt x="1601847" y="1004196"/>
                  </a:moveTo>
                  <a:lnTo>
                    <a:pt x="1602744" y="1007563"/>
                  </a:lnTo>
                  <a:lnTo>
                    <a:pt x="1601847" y="1007519"/>
                  </a:lnTo>
                  <a:close/>
                  <a:moveTo>
                    <a:pt x="928519" y="994619"/>
                  </a:moveTo>
                  <a:cubicBezTo>
                    <a:pt x="924171" y="998692"/>
                    <a:pt x="919832" y="1003251"/>
                    <a:pt x="915490" y="1007806"/>
                  </a:cubicBezTo>
                  <a:cubicBezTo>
                    <a:pt x="911139" y="1003247"/>
                    <a:pt x="906791" y="998687"/>
                    <a:pt x="902439" y="994619"/>
                  </a:cubicBezTo>
                  <a:close/>
                  <a:moveTo>
                    <a:pt x="1565645" y="980043"/>
                  </a:moveTo>
                  <a:lnTo>
                    <a:pt x="1565645" y="988748"/>
                  </a:lnTo>
                  <a:lnTo>
                    <a:pt x="1561231" y="1005370"/>
                  </a:lnTo>
                  <a:lnTo>
                    <a:pt x="1560440" y="1005370"/>
                  </a:lnTo>
                  <a:lnTo>
                    <a:pt x="1560440" y="980749"/>
                  </a:lnTo>
                  <a:close/>
                  <a:moveTo>
                    <a:pt x="1601843" y="980043"/>
                  </a:moveTo>
                  <a:lnTo>
                    <a:pt x="1607037" y="980749"/>
                  </a:lnTo>
                  <a:lnTo>
                    <a:pt x="1607037" y="1007753"/>
                  </a:lnTo>
                  <a:lnTo>
                    <a:pt x="1606891" y="1007753"/>
                  </a:lnTo>
                  <a:cubicBezTo>
                    <a:pt x="1605893" y="1003982"/>
                    <a:pt x="1601843" y="988769"/>
                    <a:pt x="1601843" y="988769"/>
                  </a:cubicBezTo>
                  <a:close/>
                  <a:moveTo>
                    <a:pt x="915490" y="979166"/>
                  </a:moveTo>
                  <a:cubicBezTo>
                    <a:pt x="919481" y="983356"/>
                    <a:pt x="923479" y="987540"/>
                    <a:pt x="927465" y="991243"/>
                  </a:cubicBezTo>
                  <a:lnTo>
                    <a:pt x="903478" y="991243"/>
                  </a:lnTo>
                  <a:cubicBezTo>
                    <a:pt x="907483" y="987540"/>
                    <a:pt x="911485" y="983356"/>
                    <a:pt x="915490" y="979166"/>
                  </a:cubicBezTo>
                  <a:close/>
                  <a:moveTo>
                    <a:pt x="927465" y="966246"/>
                  </a:moveTo>
                  <a:cubicBezTo>
                    <a:pt x="923474" y="969959"/>
                    <a:pt x="919481" y="974163"/>
                    <a:pt x="915490" y="978367"/>
                  </a:cubicBezTo>
                  <a:cubicBezTo>
                    <a:pt x="911485" y="974163"/>
                    <a:pt x="907483" y="969959"/>
                    <a:pt x="903478" y="966246"/>
                  </a:cubicBezTo>
                  <a:close/>
                  <a:moveTo>
                    <a:pt x="1565645" y="957127"/>
                  </a:moveTo>
                  <a:lnTo>
                    <a:pt x="1565645" y="973895"/>
                  </a:lnTo>
                  <a:lnTo>
                    <a:pt x="1561343" y="974475"/>
                  </a:lnTo>
                  <a:close/>
                  <a:moveTo>
                    <a:pt x="2887239" y="957093"/>
                  </a:moveTo>
                  <a:lnTo>
                    <a:pt x="2940031" y="1012391"/>
                  </a:lnTo>
                  <a:lnTo>
                    <a:pt x="2834556" y="1012391"/>
                  </a:lnTo>
                  <a:close/>
                  <a:moveTo>
                    <a:pt x="1601847" y="957088"/>
                  </a:moveTo>
                  <a:lnTo>
                    <a:pt x="1606150" y="974475"/>
                  </a:lnTo>
                  <a:lnTo>
                    <a:pt x="1601847" y="973895"/>
                  </a:lnTo>
                  <a:close/>
                  <a:moveTo>
                    <a:pt x="1827578" y="954486"/>
                  </a:moveTo>
                  <a:lnTo>
                    <a:pt x="1831902" y="961097"/>
                  </a:lnTo>
                  <a:lnTo>
                    <a:pt x="1826946" y="961097"/>
                  </a:lnTo>
                  <a:lnTo>
                    <a:pt x="1826946" y="961093"/>
                  </a:lnTo>
                  <a:lnTo>
                    <a:pt x="1824524" y="956991"/>
                  </a:lnTo>
                  <a:close/>
                  <a:moveTo>
                    <a:pt x="1880877" y="953717"/>
                  </a:moveTo>
                  <a:lnTo>
                    <a:pt x="1879391" y="960907"/>
                  </a:lnTo>
                  <a:lnTo>
                    <a:pt x="1877128" y="960907"/>
                  </a:lnTo>
                  <a:cubicBezTo>
                    <a:pt x="1877539" y="958510"/>
                    <a:pt x="1877953" y="956114"/>
                    <a:pt x="1878368" y="953717"/>
                  </a:cubicBezTo>
                  <a:close/>
                  <a:moveTo>
                    <a:pt x="1886349" y="953717"/>
                  </a:moveTo>
                  <a:lnTo>
                    <a:pt x="1884864" y="960907"/>
                  </a:lnTo>
                  <a:lnTo>
                    <a:pt x="1882602" y="960907"/>
                  </a:lnTo>
                  <a:cubicBezTo>
                    <a:pt x="1883012" y="958510"/>
                    <a:pt x="1883426" y="956114"/>
                    <a:pt x="1883834" y="953717"/>
                  </a:cubicBezTo>
                  <a:close/>
                  <a:moveTo>
                    <a:pt x="1891823" y="953717"/>
                  </a:moveTo>
                  <a:lnTo>
                    <a:pt x="1890337" y="960907"/>
                  </a:lnTo>
                  <a:lnTo>
                    <a:pt x="1888075" y="960907"/>
                  </a:lnTo>
                  <a:cubicBezTo>
                    <a:pt x="1888485" y="958510"/>
                    <a:pt x="1888899" y="956114"/>
                    <a:pt x="1889308" y="953717"/>
                  </a:cubicBezTo>
                  <a:close/>
                  <a:moveTo>
                    <a:pt x="1897301" y="953717"/>
                  </a:moveTo>
                  <a:lnTo>
                    <a:pt x="1895815" y="960907"/>
                  </a:lnTo>
                  <a:lnTo>
                    <a:pt x="1893553" y="960907"/>
                  </a:lnTo>
                  <a:cubicBezTo>
                    <a:pt x="1893962" y="958510"/>
                    <a:pt x="1894377" y="956114"/>
                    <a:pt x="1894787" y="953717"/>
                  </a:cubicBezTo>
                  <a:close/>
                  <a:moveTo>
                    <a:pt x="1903743" y="953717"/>
                  </a:moveTo>
                  <a:lnTo>
                    <a:pt x="1902745" y="960907"/>
                  </a:lnTo>
                  <a:lnTo>
                    <a:pt x="1899026" y="960907"/>
                  </a:lnTo>
                  <a:cubicBezTo>
                    <a:pt x="1899436" y="958510"/>
                    <a:pt x="1899850" y="956114"/>
                    <a:pt x="1900260" y="953717"/>
                  </a:cubicBezTo>
                  <a:close/>
                  <a:moveTo>
                    <a:pt x="915490" y="951899"/>
                  </a:moveTo>
                  <a:cubicBezTo>
                    <a:pt x="919155" y="955754"/>
                    <a:pt x="922830" y="959607"/>
                    <a:pt x="926502" y="962973"/>
                  </a:cubicBezTo>
                  <a:lnTo>
                    <a:pt x="904452" y="962973"/>
                  </a:lnTo>
                  <a:cubicBezTo>
                    <a:pt x="908132" y="959607"/>
                    <a:pt x="911811" y="955754"/>
                    <a:pt x="915490" y="951899"/>
                  </a:cubicBezTo>
                  <a:close/>
                  <a:moveTo>
                    <a:pt x="1877046" y="947696"/>
                  </a:moveTo>
                  <a:lnTo>
                    <a:pt x="1879045" y="949328"/>
                  </a:lnTo>
                  <a:lnTo>
                    <a:pt x="1876379" y="949328"/>
                  </a:lnTo>
                  <a:lnTo>
                    <a:pt x="1874600" y="947696"/>
                  </a:lnTo>
                  <a:close/>
                  <a:moveTo>
                    <a:pt x="1883572" y="947696"/>
                  </a:moveTo>
                  <a:lnTo>
                    <a:pt x="1885566" y="949328"/>
                  </a:lnTo>
                  <a:lnTo>
                    <a:pt x="1882412" y="949328"/>
                  </a:lnTo>
                  <a:lnTo>
                    <a:pt x="1880633" y="947696"/>
                  </a:lnTo>
                  <a:lnTo>
                    <a:pt x="1880639" y="947696"/>
                  </a:lnTo>
                  <a:close/>
                  <a:moveTo>
                    <a:pt x="1889025" y="947696"/>
                  </a:moveTo>
                  <a:lnTo>
                    <a:pt x="1891025" y="949328"/>
                  </a:lnTo>
                  <a:lnTo>
                    <a:pt x="1888845" y="949328"/>
                  </a:lnTo>
                  <a:lnTo>
                    <a:pt x="1887066" y="947696"/>
                  </a:lnTo>
                  <a:close/>
                  <a:moveTo>
                    <a:pt x="1894718" y="947696"/>
                  </a:moveTo>
                  <a:lnTo>
                    <a:pt x="1896716" y="949328"/>
                  </a:lnTo>
                  <a:lnTo>
                    <a:pt x="1894045" y="949328"/>
                  </a:lnTo>
                  <a:lnTo>
                    <a:pt x="1892267" y="947696"/>
                  </a:lnTo>
                  <a:lnTo>
                    <a:pt x="1894714" y="947696"/>
                  </a:lnTo>
                  <a:close/>
                  <a:moveTo>
                    <a:pt x="1900410" y="947696"/>
                  </a:moveTo>
                  <a:lnTo>
                    <a:pt x="1902409" y="949328"/>
                  </a:lnTo>
                  <a:lnTo>
                    <a:pt x="1899256" y="949328"/>
                  </a:lnTo>
                  <a:lnTo>
                    <a:pt x="1897476" y="947696"/>
                  </a:lnTo>
                  <a:close/>
                  <a:moveTo>
                    <a:pt x="926502" y="940076"/>
                  </a:moveTo>
                  <a:cubicBezTo>
                    <a:pt x="922826" y="943443"/>
                    <a:pt x="919155" y="947296"/>
                    <a:pt x="915490" y="951150"/>
                  </a:cubicBezTo>
                  <a:cubicBezTo>
                    <a:pt x="911811" y="947296"/>
                    <a:pt x="908132" y="943443"/>
                    <a:pt x="904452" y="940076"/>
                  </a:cubicBezTo>
                  <a:close/>
                  <a:moveTo>
                    <a:pt x="1568093" y="930665"/>
                  </a:moveTo>
                  <a:lnTo>
                    <a:pt x="1560440" y="961483"/>
                  </a:lnTo>
                  <a:lnTo>
                    <a:pt x="1560440" y="932360"/>
                  </a:lnTo>
                  <a:close/>
                  <a:moveTo>
                    <a:pt x="1599392" y="930665"/>
                  </a:moveTo>
                  <a:lnTo>
                    <a:pt x="1607042" y="932360"/>
                  </a:lnTo>
                  <a:lnTo>
                    <a:pt x="1607042" y="961487"/>
                  </a:lnTo>
                  <a:close/>
                  <a:moveTo>
                    <a:pt x="915490" y="926558"/>
                  </a:moveTo>
                  <a:cubicBezTo>
                    <a:pt x="918863" y="930105"/>
                    <a:pt x="922231" y="933656"/>
                    <a:pt x="925608" y="936715"/>
                  </a:cubicBezTo>
                  <a:lnTo>
                    <a:pt x="905334" y="936715"/>
                  </a:lnTo>
                  <a:cubicBezTo>
                    <a:pt x="908722" y="933656"/>
                    <a:pt x="912104" y="930105"/>
                    <a:pt x="915490" y="926558"/>
                  </a:cubicBezTo>
                  <a:close/>
                  <a:moveTo>
                    <a:pt x="925608" y="915738"/>
                  </a:moveTo>
                  <a:cubicBezTo>
                    <a:pt x="922231" y="918793"/>
                    <a:pt x="918863" y="922334"/>
                    <a:pt x="915490" y="925876"/>
                  </a:cubicBezTo>
                  <a:cubicBezTo>
                    <a:pt x="912104" y="922334"/>
                    <a:pt x="908722" y="918793"/>
                    <a:pt x="905334" y="915738"/>
                  </a:cubicBezTo>
                  <a:close/>
                  <a:moveTo>
                    <a:pt x="1600926" y="910594"/>
                  </a:moveTo>
                  <a:lnTo>
                    <a:pt x="1605790" y="925885"/>
                  </a:lnTo>
                  <a:lnTo>
                    <a:pt x="1598801" y="924331"/>
                  </a:lnTo>
                  <a:lnTo>
                    <a:pt x="1598801" y="915714"/>
                  </a:lnTo>
                  <a:cubicBezTo>
                    <a:pt x="1599338" y="915446"/>
                    <a:pt x="1599825" y="915178"/>
                    <a:pt x="1600220" y="914953"/>
                  </a:cubicBezTo>
                  <a:cubicBezTo>
                    <a:pt x="1600658" y="914710"/>
                    <a:pt x="1600926" y="914247"/>
                    <a:pt x="1600926" y="913750"/>
                  </a:cubicBezTo>
                  <a:close/>
                  <a:moveTo>
                    <a:pt x="1566621" y="910423"/>
                  </a:moveTo>
                  <a:lnTo>
                    <a:pt x="1566621" y="913750"/>
                  </a:lnTo>
                  <a:cubicBezTo>
                    <a:pt x="1566621" y="914233"/>
                    <a:pt x="1566873" y="914681"/>
                    <a:pt x="1567283" y="914930"/>
                  </a:cubicBezTo>
                  <a:cubicBezTo>
                    <a:pt x="1567751" y="915212"/>
                    <a:pt x="1568224" y="915475"/>
                    <a:pt x="1568707" y="915718"/>
                  </a:cubicBezTo>
                  <a:lnTo>
                    <a:pt x="1568707" y="924328"/>
                  </a:lnTo>
                  <a:lnTo>
                    <a:pt x="1561708" y="925885"/>
                  </a:lnTo>
                  <a:close/>
                  <a:moveTo>
                    <a:pt x="1598801" y="903895"/>
                  </a:moveTo>
                  <a:cubicBezTo>
                    <a:pt x="1598889" y="904168"/>
                    <a:pt x="1598972" y="904441"/>
                    <a:pt x="1599061" y="904714"/>
                  </a:cubicBezTo>
                  <a:lnTo>
                    <a:pt x="1598801" y="904583"/>
                  </a:lnTo>
                  <a:close/>
                  <a:moveTo>
                    <a:pt x="1568707" y="903846"/>
                  </a:moveTo>
                  <a:lnTo>
                    <a:pt x="1568707" y="904577"/>
                  </a:lnTo>
                  <a:cubicBezTo>
                    <a:pt x="1568613" y="904626"/>
                    <a:pt x="1568521" y="904669"/>
                    <a:pt x="1568430" y="904719"/>
                  </a:cubicBezTo>
                  <a:cubicBezTo>
                    <a:pt x="1568521" y="904431"/>
                    <a:pt x="1568613" y="904139"/>
                    <a:pt x="1568707" y="903846"/>
                  </a:cubicBezTo>
                  <a:close/>
                  <a:moveTo>
                    <a:pt x="915490" y="903481"/>
                  </a:moveTo>
                  <a:cubicBezTo>
                    <a:pt x="918600" y="906750"/>
                    <a:pt x="921709" y="910014"/>
                    <a:pt x="924819" y="912796"/>
                  </a:cubicBezTo>
                  <a:lnTo>
                    <a:pt x="906149" y="912796"/>
                  </a:lnTo>
                  <a:cubicBezTo>
                    <a:pt x="909268" y="910014"/>
                    <a:pt x="912376" y="906750"/>
                    <a:pt x="915490" y="903481"/>
                  </a:cubicBezTo>
                  <a:close/>
                  <a:moveTo>
                    <a:pt x="2940031" y="898268"/>
                  </a:moveTo>
                  <a:lnTo>
                    <a:pt x="2887239" y="953584"/>
                  </a:lnTo>
                  <a:lnTo>
                    <a:pt x="2834556" y="898268"/>
                  </a:lnTo>
                  <a:close/>
                  <a:moveTo>
                    <a:pt x="1874415" y="896540"/>
                  </a:moveTo>
                  <a:lnTo>
                    <a:pt x="1856709" y="896540"/>
                  </a:lnTo>
                  <a:lnTo>
                    <a:pt x="1856709" y="948154"/>
                  </a:lnTo>
                  <a:lnTo>
                    <a:pt x="1855510" y="948485"/>
                  </a:lnTo>
                  <a:lnTo>
                    <a:pt x="1855510" y="936117"/>
                  </a:lnTo>
                  <a:lnTo>
                    <a:pt x="1852021" y="936117"/>
                  </a:lnTo>
                  <a:lnTo>
                    <a:pt x="1852021" y="949454"/>
                  </a:lnTo>
                  <a:lnTo>
                    <a:pt x="1850262" y="949942"/>
                  </a:lnTo>
                  <a:lnTo>
                    <a:pt x="1850262" y="936117"/>
                  </a:lnTo>
                  <a:lnTo>
                    <a:pt x="1846772" y="936117"/>
                  </a:lnTo>
                  <a:lnTo>
                    <a:pt x="1846772" y="942951"/>
                  </a:lnTo>
                  <a:lnTo>
                    <a:pt x="1846703" y="942951"/>
                  </a:lnTo>
                  <a:lnTo>
                    <a:pt x="1846152" y="940706"/>
                  </a:lnTo>
                  <a:lnTo>
                    <a:pt x="1846152" y="937680"/>
                  </a:lnTo>
                  <a:lnTo>
                    <a:pt x="1845763" y="937680"/>
                  </a:lnTo>
                  <a:lnTo>
                    <a:pt x="1842667" y="937680"/>
                  </a:lnTo>
                  <a:lnTo>
                    <a:pt x="1842667" y="939044"/>
                  </a:lnTo>
                  <a:lnTo>
                    <a:pt x="1841693" y="939044"/>
                  </a:lnTo>
                  <a:lnTo>
                    <a:pt x="1839027" y="941757"/>
                  </a:lnTo>
                  <a:lnTo>
                    <a:pt x="1838604" y="941514"/>
                  </a:lnTo>
                  <a:cubicBezTo>
                    <a:pt x="1838204" y="940467"/>
                    <a:pt x="1837228" y="940553"/>
                    <a:pt x="1836625" y="940934"/>
                  </a:cubicBezTo>
                  <a:cubicBezTo>
                    <a:pt x="1836025" y="941314"/>
                    <a:pt x="1836830" y="942045"/>
                    <a:pt x="1837117" y="942069"/>
                  </a:cubicBezTo>
                  <a:cubicBezTo>
                    <a:pt x="1837405" y="942094"/>
                    <a:pt x="1837448" y="942561"/>
                    <a:pt x="1837497" y="943034"/>
                  </a:cubicBezTo>
                  <a:lnTo>
                    <a:pt x="1834874" y="943282"/>
                  </a:lnTo>
                  <a:lnTo>
                    <a:pt x="1834874" y="946399"/>
                  </a:lnTo>
                  <a:lnTo>
                    <a:pt x="1830167" y="946399"/>
                  </a:lnTo>
                  <a:lnTo>
                    <a:pt x="1830167" y="950160"/>
                  </a:lnTo>
                  <a:lnTo>
                    <a:pt x="1828832" y="950160"/>
                  </a:lnTo>
                  <a:lnTo>
                    <a:pt x="1828832" y="952684"/>
                  </a:lnTo>
                  <a:lnTo>
                    <a:pt x="1827544" y="952684"/>
                  </a:lnTo>
                  <a:lnTo>
                    <a:pt x="1822242" y="956445"/>
                  </a:lnTo>
                  <a:lnTo>
                    <a:pt x="1822242" y="957386"/>
                  </a:lnTo>
                  <a:lnTo>
                    <a:pt x="1824373" y="961492"/>
                  </a:lnTo>
                  <a:lnTo>
                    <a:pt x="1820629" y="961492"/>
                  </a:lnTo>
                  <a:lnTo>
                    <a:pt x="1820629" y="967070"/>
                  </a:lnTo>
                  <a:lnTo>
                    <a:pt x="1836006" y="967070"/>
                  </a:lnTo>
                  <a:cubicBezTo>
                    <a:pt x="1835591" y="974158"/>
                    <a:pt x="1835173" y="981242"/>
                    <a:pt x="1834753" y="988325"/>
                  </a:cubicBezTo>
                  <a:lnTo>
                    <a:pt x="1810907" y="988325"/>
                  </a:lnTo>
                  <a:lnTo>
                    <a:pt x="1810907" y="992032"/>
                  </a:lnTo>
                  <a:lnTo>
                    <a:pt x="1805989" y="992032"/>
                  </a:lnTo>
                  <a:lnTo>
                    <a:pt x="1805989" y="994975"/>
                  </a:lnTo>
                  <a:lnTo>
                    <a:pt x="1801217" y="994975"/>
                  </a:lnTo>
                  <a:lnTo>
                    <a:pt x="1801217" y="995779"/>
                  </a:lnTo>
                  <a:lnTo>
                    <a:pt x="1805989" y="995779"/>
                  </a:lnTo>
                  <a:lnTo>
                    <a:pt x="1805989" y="997484"/>
                  </a:lnTo>
                  <a:lnTo>
                    <a:pt x="1805239" y="997484"/>
                  </a:lnTo>
                  <a:lnTo>
                    <a:pt x="1805239" y="996977"/>
                  </a:lnTo>
                  <a:lnTo>
                    <a:pt x="1801061" y="996977"/>
                  </a:lnTo>
                  <a:lnTo>
                    <a:pt x="1801061" y="1001151"/>
                  </a:lnTo>
                  <a:lnTo>
                    <a:pt x="1804649" y="1001151"/>
                  </a:lnTo>
                  <a:lnTo>
                    <a:pt x="1804649" y="1001873"/>
                  </a:lnTo>
                  <a:lnTo>
                    <a:pt x="1801140" y="1001873"/>
                  </a:lnTo>
                  <a:lnTo>
                    <a:pt x="1801140" y="1003256"/>
                  </a:lnTo>
                  <a:lnTo>
                    <a:pt x="1799175" y="1007339"/>
                  </a:lnTo>
                  <a:lnTo>
                    <a:pt x="1783118" y="1007339"/>
                  </a:lnTo>
                  <a:lnTo>
                    <a:pt x="1783118" y="1006228"/>
                  </a:lnTo>
                  <a:lnTo>
                    <a:pt x="1775977" y="1006228"/>
                  </a:lnTo>
                  <a:lnTo>
                    <a:pt x="1775977" y="1005121"/>
                  </a:lnTo>
                  <a:lnTo>
                    <a:pt x="1755889" y="1005121"/>
                  </a:lnTo>
                  <a:lnTo>
                    <a:pt x="1755889" y="997016"/>
                  </a:lnTo>
                  <a:lnTo>
                    <a:pt x="1751477" y="997016"/>
                  </a:lnTo>
                  <a:lnTo>
                    <a:pt x="1751477" y="1005121"/>
                  </a:lnTo>
                  <a:lnTo>
                    <a:pt x="1738913" y="1005121"/>
                  </a:lnTo>
                  <a:lnTo>
                    <a:pt x="1738913" y="1004435"/>
                  </a:lnTo>
                  <a:lnTo>
                    <a:pt x="1737330" y="1004435"/>
                  </a:lnTo>
                  <a:lnTo>
                    <a:pt x="1736589" y="1005172"/>
                  </a:lnTo>
                  <a:lnTo>
                    <a:pt x="1731018" y="1005172"/>
                  </a:lnTo>
                  <a:lnTo>
                    <a:pt x="1731018" y="1006808"/>
                  </a:lnTo>
                  <a:lnTo>
                    <a:pt x="1727144" y="1006808"/>
                  </a:lnTo>
                  <a:lnTo>
                    <a:pt x="1727144" y="1011412"/>
                  </a:lnTo>
                  <a:lnTo>
                    <a:pt x="1664625" y="1011412"/>
                  </a:lnTo>
                  <a:lnTo>
                    <a:pt x="1673811" y="1025329"/>
                  </a:lnTo>
                  <a:lnTo>
                    <a:pt x="1936479" y="1025329"/>
                  </a:lnTo>
                  <a:cubicBezTo>
                    <a:pt x="1936913" y="1024599"/>
                    <a:pt x="1937343" y="1023869"/>
                    <a:pt x="1940101" y="1016536"/>
                  </a:cubicBezTo>
                  <a:cubicBezTo>
                    <a:pt x="1945102" y="1005678"/>
                    <a:pt x="1950579" y="997615"/>
                    <a:pt x="1956052" y="989557"/>
                  </a:cubicBezTo>
                  <a:lnTo>
                    <a:pt x="1958475" y="989017"/>
                  </a:lnTo>
                  <a:lnTo>
                    <a:pt x="1958475" y="980364"/>
                  </a:lnTo>
                  <a:lnTo>
                    <a:pt x="1957392" y="980364"/>
                  </a:lnTo>
                  <a:lnTo>
                    <a:pt x="1957392" y="979410"/>
                  </a:lnTo>
                  <a:lnTo>
                    <a:pt x="1956735" y="978752"/>
                  </a:lnTo>
                  <a:cubicBezTo>
                    <a:pt x="1956506" y="978528"/>
                    <a:pt x="1956282" y="978304"/>
                    <a:pt x="1956052" y="978075"/>
                  </a:cubicBezTo>
                  <a:lnTo>
                    <a:pt x="1955118" y="978075"/>
                  </a:lnTo>
                  <a:cubicBezTo>
                    <a:pt x="1954844" y="975702"/>
                    <a:pt x="1954576" y="973326"/>
                    <a:pt x="1954304" y="970953"/>
                  </a:cubicBezTo>
                  <a:lnTo>
                    <a:pt x="1954138" y="970953"/>
                  </a:lnTo>
                  <a:lnTo>
                    <a:pt x="1954138" y="964220"/>
                  </a:lnTo>
                  <a:lnTo>
                    <a:pt x="1929915" y="964220"/>
                  </a:lnTo>
                  <a:lnTo>
                    <a:pt x="1929915" y="962126"/>
                  </a:lnTo>
                  <a:lnTo>
                    <a:pt x="1918292" y="962126"/>
                  </a:lnTo>
                  <a:lnTo>
                    <a:pt x="1918292" y="956869"/>
                  </a:lnTo>
                  <a:lnTo>
                    <a:pt x="1912009" y="956869"/>
                  </a:lnTo>
                  <a:lnTo>
                    <a:pt x="1912009" y="954531"/>
                  </a:lnTo>
                  <a:lnTo>
                    <a:pt x="1908604" y="954531"/>
                  </a:lnTo>
                  <a:cubicBezTo>
                    <a:pt x="1908828" y="953025"/>
                    <a:pt x="1909046" y="951516"/>
                    <a:pt x="1909270" y="950005"/>
                  </a:cubicBezTo>
                  <a:lnTo>
                    <a:pt x="1904075" y="946487"/>
                  </a:lnTo>
                  <a:lnTo>
                    <a:pt x="1901926" y="945059"/>
                  </a:lnTo>
                  <a:lnTo>
                    <a:pt x="1901926" y="906336"/>
                  </a:lnTo>
                  <a:lnTo>
                    <a:pt x="1874415" y="906336"/>
                  </a:lnTo>
                  <a:close/>
                  <a:moveTo>
                    <a:pt x="1567522" y="894484"/>
                  </a:moveTo>
                  <a:lnTo>
                    <a:pt x="1560440" y="916703"/>
                  </a:lnTo>
                  <a:lnTo>
                    <a:pt x="1560440" y="896315"/>
                  </a:lnTo>
                  <a:close/>
                  <a:moveTo>
                    <a:pt x="1600006" y="894478"/>
                  </a:moveTo>
                  <a:lnTo>
                    <a:pt x="1607042" y="896310"/>
                  </a:lnTo>
                  <a:lnTo>
                    <a:pt x="1607042" y="916664"/>
                  </a:lnTo>
                  <a:close/>
                  <a:moveTo>
                    <a:pt x="924819" y="893065"/>
                  </a:moveTo>
                  <a:lnTo>
                    <a:pt x="915490" y="902833"/>
                  </a:lnTo>
                  <a:lnTo>
                    <a:pt x="906149" y="893065"/>
                  </a:lnTo>
                  <a:close/>
                  <a:moveTo>
                    <a:pt x="915490" y="882182"/>
                  </a:moveTo>
                  <a:lnTo>
                    <a:pt x="924068" y="890216"/>
                  </a:lnTo>
                  <a:lnTo>
                    <a:pt x="906903" y="890216"/>
                  </a:lnTo>
                  <a:close/>
                  <a:moveTo>
                    <a:pt x="1568707" y="873151"/>
                  </a:moveTo>
                  <a:lnTo>
                    <a:pt x="1568707" y="887950"/>
                  </a:lnTo>
                  <a:lnTo>
                    <a:pt x="1562205" y="889641"/>
                  </a:lnTo>
                  <a:close/>
                  <a:moveTo>
                    <a:pt x="1598801" y="873146"/>
                  </a:moveTo>
                  <a:lnTo>
                    <a:pt x="1605314" y="889641"/>
                  </a:lnTo>
                  <a:lnTo>
                    <a:pt x="1598801" y="887956"/>
                  </a:lnTo>
                  <a:close/>
                  <a:moveTo>
                    <a:pt x="924068" y="872595"/>
                  </a:moveTo>
                  <a:lnTo>
                    <a:pt x="915490" y="881598"/>
                  </a:lnTo>
                  <a:lnTo>
                    <a:pt x="906903" y="872595"/>
                  </a:lnTo>
                  <a:close/>
                  <a:moveTo>
                    <a:pt x="1571339" y="866472"/>
                  </a:moveTo>
                  <a:cubicBezTo>
                    <a:pt x="1571470" y="866734"/>
                    <a:pt x="1571586" y="866979"/>
                    <a:pt x="1571695" y="867188"/>
                  </a:cubicBezTo>
                  <a:cubicBezTo>
                    <a:pt x="1571250" y="867656"/>
                    <a:pt x="1570846" y="868138"/>
                    <a:pt x="1570486" y="868635"/>
                  </a:cubicBezTo>
                  <a:close/>
                  <a:moveTo>
                    <a:pt x="1596165" y="866466"/>
                  </a:moveTo>
                  <a:cubicBezTo>
                    <a:pt x="1596456" y="867213"/>
                    <a:pt x="1596750" y="867953"/>
                    <a:pt x="1597047" y="868698"/>
                  </a:cubicBezTo>
                  <a:cubicBezTo>
                    <a:pt x="1596681" y="868187"/>
                    <a:pt x="1596267" y="867684"/>
                    <a:pt x="1595805" y="867197"/>
                  </a:cubicBezTo>
                  <a:close/>
                  <a:moveTo>
                    <a:pt x="1567631" y="865020"/>
                  </a:moveTo>
                  <a:lnTo>
                    <a:pt x="1560440" y="883210"/>
                  </a:lnTo>
                  <a:lnTo>
                    <a:pt x="1560440" y="867359"/>
                  </a:lnTo>
                  <a:close/>
                  <a:moveTo>
                    <a:pt x="1599873" y="865020"/>
                  </a:moveTo>
                  <a:lnTo>
                    <a:pt x="1607042" y="867359"/>
                  </a:lnTo>
                  <a:lnTo>
                    <a:pt x="1607042" y="883220"/>
                  </a:lnTo>
                  <a:close/>
                  <a:moveTo>
                    <a:pt x="915490" y="862350"/>
                  </a:moveTo>
                  <a:lnTo>
                    <a:pt x="923392" y="869687"/>
                  </a:lnTo>
                  <a:lnTo>
                    <a:pt x="907561" y="869687"/>
                  </a:lnTo>
                  <a:close/>
                  <a:moveTo>
                    <a:pt x="1581836" y="860402"/>
                  </a:moveTo>
                  <a:lnTo>
                    <a:pt x="1581836" y="862316"/>
                  </a:lnTo>
                  <a:cubicBezTo>
                    <a:pt x="1579356" y="862589"/>
                    <a:pt x="1577002" y="863398"/>
                    <a:pt x="1574917" y="864689"/>
                  </a:cubicBezTo>
                  <a:lnTo>
                    <a:pt x="1574049" y="862935"/>
                  </a:lnTo>
                  <a:close/>
                  <a:moveTo>
                    <a:pt x="1585644" y="860402"/>
                  </a:moveTo>
                  <a:lnTo>
                    <a:pt x="1593451" y="862935"/>
                  </a:lnTo>
                  <a:cubicBezTo>
                    <a:pt x="1593128" y="863583"/>
                    <a:pt x="1592831" y="864187"/>
                    <a:pt x="1592583" y="864689"/>
                  </a:cubicBezTo>
                  <a:lnTo>
                    <a:pt x="1592577" y="864689"/>
                  </a:lnTo>
                  <a:cubicBezTo>
                    <a:pt x="1590488" y="863393"/>
                    <a:pt x="1588128" y="862585"/>
                    <a:pt x="1585644" y="862316"/>
                  </a:cubicBezTo>
                  <a:close/>
                  <a:moveTo>
                    <a:pt x="923392" y="854025"/>
                  </a:moveTo>
                  <a:cubicBezTo>
                    <a:pt x="920758" y="856299"/>
                    <a:pt x="918123" y="859062"/>
                    <a:pt x="915490" y="861819"/>
                  </a:cubicBezTo>
                  <a:cubicBezTo>
                    <a:pt x="912848" y="859057"/>
                    <a:pt x="910202" y="856295"/>
                    <a:pt x="907561" y="854025"/>
                  </a:cubicBezTo>
                  <a:close/>
                  <a:moveTo>
                    <a:pt x="1583756" y="853582"/>
                  </a:moveTo>
                  <a:cubicBezTo>
                    <a:pt x="1583610" y="853582"/>
                    <a:pt x="1583469" y="853606"/>
                    <a:pt x="1583327" y="853649"/>
                  </a:cubicBezTo>
                  <a:lnTo>
                    <a:pt x="1557555" y="862024"/>
                  </a:lnTo>
                  <a:lnTo>
                    <a:pt x="1556075" y="862521"/>
                  </a:lnTo>
                  <a:cubicBezTo>
                    <a:pt x="1555509" y="862711"/>
                    <a:pt x="1555129" y="863236"/>
                    <a:pt x="1555129" y="863832"/>
                  </a:cubicBezTo>
                  <a:lnTo>
                    <a:pt x="1555129" y="1005375"/>
                  </a:lnTo>
                  <a:lnTo>
                    <a:pt x="1551868" y="1005375"/>
                  </a:lnTo>
                  <a:cubicBezTo>
                    <a:pt x="1551508" y="1005375"/>
                    <a:pt x="1551177" y="1005517"/>
                    <a:pt x="1550933" y="1005746"/>
                  </a:cubicBezTo>
                  <a:lnTo>
                    <a:pt x="1550933" y="941695"/>
                  </a:lnTo>
                  <a:cubicBezTo>
                    <a:pt x="1548794" y="940072"/>
                    <a:pt x="1545615" y="939068"/>
                    <a:pt x="1542052" y="939068"/>
                  </a:cubicBezTo>
                  <a:cubicBezTo>
                    <a:pt x="1538490" y="939068"/>
                    <a:pt x="1535347" y="940076"/>
                    <a:pt x="1533178" y="941695"/>
                  </a:cubicBezTo>
                  <a:lnTo>
                    <a:pt x="1533178" y="1025788"/>
                  </a:lnTo>
                  <a:lnTo>
                    <a:pt x="1550933" y="1025788"/>
                  </a:lnTo>
                  <a:lnTo>
                    <a:pt x="1550933" y="1016984"/>
                  </a:lnTo>
                  <a:cubicBezTo>
                    <a:pt x="1551182" y="1017213"/>
                    <a:pt x="1551508" y="1017355"/>
                    <a:pt x="1551868" y="1017355"/>
                  </a:cubicBezTo>
                  <a:lnTo>
                    <a:pt x="1555129" y="1017355"/>
                  </a:lnTo>
                  <a:lnTo>
                    <a:pt x="1555129" y="1025783"/>
                  </a:lnTo>
                  <a:lnTo>
                    <a:pt x="1560729" y="1025783"/>
                  </a:lnTo>
                  <a:cubicBezTo>
                    <a:pt x="1561200" y="1023211"/>
                    <a:pt x="1561679" y="1019137"/>
                    <a:pt x="1562157" y="1017355"/>
                  </a:cubicBezTo>
                  <a:lnTo>
                    <a:pt x="1565636" y="1017355"/>
                  </a:lnTo>
                  <a:lnTo>
                    <a:pt x="1565636" y="1025783"/>
                  </a:lnTo>
                  <a:lnTo>
                    <a:pt x="1601843" y="1025783"/>
                  </a:lnTo>
                  <a:lnTo>
                    <a:pt x="1601843" y="1013643"/>
                  </a:lnTo>
                  <a:lnTo>
                    <a:pt x="1604347" y="1013754"/>
                  </a:lnTo>
                  <a:lnTo>
                    <a:pt x="1606760" y="1025783"/>
                  </a:lnTo>
                  <a:lnTo>
                    <a:pt x="1612418" y="1025783"/>
                  </a:lnTo>
                  <a:lnTo>
                    <a:pt x="1612418" y="863846"/>
                  </a:lnTo>
                  <a:cubicBezTo>
                    <a:pt x="1612418" y="863247"/>
                    <a:pt x="1612033" y="862721"/>
                    <a:pt x="1611467" y="862535"/>
                  </a:cubicBezTo>
                  <a:lnTo>
                    <a:pt x="1611478" y="862531"/>
                  </a:lnTo>
                  <a:lnTo>
                    <a:pt x="1609913" y="862019"/>
                  </a:lnTo>
                  <a:lnTo>
                    <a:pt x="1584186" y="853649"/>
                  </a:lnTo>
                  <a:cubicBezTo>
                    <a:pt x="1584050" y="853606"/>
                    <a:pt x="1583904" y="853582"/>
                    <a:pt x="1583756" y="853582"/>
                  </a:cubicBezTo>
                  <a:close/>
                  <a:moveTo>
                    <a:pt x="915490" y="844135"/>
                  </a:moveTo>
                  <a:lnTo>
                    <a:pt x="922743" y="851287"/>
                  </a:lnTo>
                  <a:lnTo>
                    <a:pt x="908214" y="851287"/>
                  </a:lnTo>
                  <a:close/>
                  <a:moveTo>
                    <a:pt x="2887239" y="837733"/>
                  </a:moveTo>
                  <a:lnTo>
                    <a:pt x="2935821" y="888564"/>
                  </a:lnTo>
                  <a:lnTo>
                    <a:pt x="2838791" y="888564"/>
                  </a:lnTo>
                  <a:close/>
                  <a:moveTo>
                    <a:pt x="922743" y="836516"/>
                  </a:moveTo>
                  <a:cubicBezTo>
                    <a:pt x="920326" y="838577"/>
                    <a:pt x="917909" y="841120"/>
                    <a:pt x="915490" y="843667"/>
                  </a:cubicBezTo>
                  <a:cubicBezTo>
                    <a:pt x="913068" y="841120"/>
                    <a:pt x="910642" y="838577"/>
                    <a:pt x="908214" y="836516"/>
                  </a:cubicBezTo>
                  <a:close/>
                  <a:moveTo>
                    <a:pt x="1068955" y="835367"/>
                  </a:moveTo>
                  <a:cubicBezTo>
                    <a:pt x="1021249" y="835625"/>
                    <a:pt x="980124" y="845446"/>
                    <a:pt x="960020" y="856715"/>
                  </a:cubicBezTo>
                  <a:cubicBezTo>
                    <a:pt x="986187" y="849494"/>
                    <a:pt x="1025205" y="844861"/>
                    <a:pt x="1068955" y="844695"/>
                  </a:cubicBezTo>
                  <a:close/>
                  <a:moveTo>
                    <a:pt x="915490" y="827240"/>
                  </a:moveTo>
                  <a:cubicBezTo>
                    <a:pt x="917718" y="829574"/>
                    <a:pt x="919946" y="831912"/>
                    <a:pt x="922172" y="833759"/>
                  </a:cubicBezTo>
                  <a:lnTo>
                    <a:pt x="908789" y="833759"/>
                  </a:lnTo>
                  <a:cubicBezTo>
                    <a:pt x="911016" y="831912"/>
                    <a:pt x="913254" y="829574"/>
                    <a:pt x="915486" y="827240"/>
                  </a:cubicBezTo>
                  <a:close/>
                  <a:moveTo>
                    <a:pt x="922172" y="820260"/>
                  </a:moveTo>
                  <a:cubicBezTo>
                    <a:pt x="919946" y="822116"/>
                    <a:pt x="917718" y="824453"/>
                    <a:pt x="915490" y="826792"/>
                  </a:cubicBezTo>
                  <a:cubicBezTo>
                    <a:pt x="913254" y="824459"/>
                    <a:pt x="911022" y="822116"/>
                    <a:pt x="908794" y="820260"/>
                  </a:cubicBezTo>
                  <a:close/>
                  <a:moveTo>
                    <a:pt x="915490" y="811256"/>
                  </a:moveTo>
                  <a:cubicBezTo>
                    <a:pt x="917538" y="813409"/>
                    <a:pt x="919584" y="815559"/>
                    <a:pt x="921632" y="817220"/>
                  </a:cubicBezTo>
                  <a:lnTo>
                    <a:pt x="909326" y="817220"/>
                  </a:lnTo>
                  <a:cubicBezTo>
                    <a:pt x="911382" y="815559"/>
                    <a:pt x="913434" y="813409"/>
                    <a:pt x="915490" y="811256"/>
                  </a:cubicBezTo>
                  <a:close/>
                  <a:moveTo>
                    <a:pt x="921632" y="804865"/>
                  </a:moveTo>
                  <a:cubicBezTo>
                    <a:pt x="919584" y="806532"/>
                    <a:pt x="917538" y="808680"/>
                    <a:pt x="915490" y="810833"/>
                  </a:cubicBezTo>
                  <a:cubicBezTo>
                    <a:pt x="913434" y="808680"/>
                    <a:pt x="911382" y="806532"/>
                    <a:pt x="909326" y="804865"/>
                  </a:cubicBezTo>
                  <a:close/>
                  <a:moveTo>
                    <a:pt x="915490" y="796208"/>
                  </a:moveTo>
                  <a:cubicBezTo>
                    <a:pt x="917381" y="798196"/>
                    <a:pt x="919272" y="800174"/>
                    <a:pt x="921158" y="801669"/>
                  </a:cubicBezTo>
                  <a:lnTo>
                    <a:pt x="909808" y="801669"/>
                  </a:lnTo>
                  <a:cubicBezTo>
                    <a:pt x="911704" y="800174"/>
                    <a:pt x="913595" y="798196"/>
                    <a:pt x="915490" y="796208"/>
                  </a:cubicBezTo>
                  <a:close/>
                  <a:moveTo>
                    <a:pt x="921158" y="789910"/>
                  </a:moveTo>
                  <a:lnTo>
                    <a:pt x="915490" y="795828"/>
                  </a:lnTo>
                  <a:lnTo>
                    <a:pt x="909808" y="789910"/>
                  </a:lnTo>
                  <a:close/>
                  <a:moveTo>
                    <a:pt x="923054" y="787084"/>
                  </a:moveTo>
                  <a:lnTo>
                    <a:pt x="907898" y="787084"/>
                  </a:lnTo>
                  <a:cubicBezTo>
                    <a:pt x="905168" y="861245"/>
                    <a:pt x="899242" y="1022275"/>
                    <a:pt x="899120" y="1025661"/>
                  </a:cubicBezTo>
                  <a:lnTo>
                    <a:pt x="1068951" y="1025783"/>
                  </a:lnTo>
                  <a:lnTo>
                    <a:pt x="1068951" y="848695"/>
                  </a:lnTo>
                  <a:cubicBezTo>
                    <a:pt x="1022263" y="848861"/>
                    <a:pt x="980509" y="853474"/>
                    <a:pt x="952136" y="860703"/>
                  </a:cubicBezTo>
                  <a:lnTo>
                    <a:pt x="952136" y="957604"/>
                  </a:lnTo>
                  <a:lnTo>
                    <a:pt x="952140" y="957604"/>
                  </a:lnTo>
                  <a:lnTo>
                    <a:pt x="952140" y="1009555"/>
                  </a:lnTo>
                  <a:lnTo>
                    <a:pt x="931256" y="1009555"/>
                  </a:lnTo>
                  <a:cubicBezTo>
                    <a:pt x="928522" y="935395"/>
                    <a:pt x="925794" y="861245"/>
                    <a:pt x="923054" y="787084"/>
                  </a:cubicBezTo>
                  <a:close/>
                  <a:moveTo>
                    <a:pt x="2935821" y="783508"/>
                  </a:moveTo>
                  <a:lnTo>
                    <a:pt x="2887239" y="834499"/>
                  </a:lnTo>
                  <a:lnTo>
                    <a:pt x="2838791" y="783508"/>
                  </a:lnTo>
                  <a:close/>
                  <a:moveTo>
                    <a:pt x="917523" y="772045"/>
                  </a:moveTo>
                  <a:lnTo>
                    <a:pt x="913414" y="772045"/>
                  </a:lnTo>
                  <a:lnTo>
                    <a:pt x="913414" y="783245"/>
                  </a:lnTo>
                  <a:lnTo>
                    <a:pt x="905915" y="783245"/>
                  </a:lnTo>
                  <a:lnTo>
                    <a:pt x="905915" y="785890"/>
                  </a:lnTo>
                  <a:lnTo>
                    <a:pt x="925057" y="785890"/>
                  </a:lnTo>
                  <a:lnTo>
                    <a:pt x="925057" y="783245"/>
                  </a:lnTo>
                  <a:lnTo>
                    <a:pt x="917523" y="783245"/>
                  </a:lnTo>
                  <a:close/>
                  <a:moveTo>
                    <a:pt x="492986" y="755187"/>
                  </a:moveTo>
                  <a:lnTo>
                    <a:pt x="504444" y="764662"/>
                  </a:lnTo>
                  <a:lnTo>
                    <a:pt x="495272" y="780056"/>
                  </a:lnTo>
                  <a:lnTo>
                    <a:pt x="476626" y="779978"/>
                  </a:lnTo>
                  <a:close/>
                  <a:moveTo>
                    <a:pt x="288822" y="751469"/>
                  </a:moveTo>
                  <a:lnTo>
                    <a:pt x="301936" y="751523"/>
                  </a:lnTo>
                  <a:cubicBezTo>
                    <a:pt x="303461" y="760536"/>
                    <a:pt x="304972" y="769558"/>
                    <a:pt x="306484" y="778585"/>
                  </a:cubicBezTo>
                  <a:lnTo>
                    <a:pt x="292467" y="778526"/>
                  </a:lnTo>
                  <a:close/>
                  <a:moveTo>
                    <a:pt x="268215" y="751381"/>
                  </a:moveTo>
                  <a:lnTo>
                    <a:pt x="281345" y="751435"/>
                  </a:lnTo>
                  <a:lnTo>
                    <a:pt x="285877" y="778497"/>
                  </a:lnTo>
                  <a:lnTo>
                    <a:pt x="271856" y="778439"/>
                  </a:lnTo>
                  <a:lnTo>
                    <a:pt x="271860" y="778439"/>
                  </a:lnTo>
                  <a:close/>
                  <a:moveTo>
                    <a:pt x="247610" y="751294"/>
                  </a:moveTo>
                  <a:lnTo>
                    <a:pt x="260739" y="751348"/>
                  </a:lnTo>
                  <a:lnTo>
                    <a:pt x="265272" y="778409"/>
                  </a:lnTo>
                  <a:lnTo>
                    <a:pt x="251250" y="778351"/>
                  </a:lnTo>
                  <a:lnTo>
                    <a:pt x="251255" y="778351"/>
                  </a:lnTo>
                  <a:close/>
                  <a:moveTo>
                    <a:pt x="227005" y="751212"/>
                  </a:moveTo>
                  <a:lnTo>
                    <a:pt x="240134" y="751266"/>
                  </a:lnTo>
                  <a:lnTo>
                    <a:pt x="244667" y="778326"/>
                  </a:lnTo>
                  <a:lnTo>
                    <a:pt x="230645" y="778269"/>
                  </a:lnTo>
                  <a:lnTo>
                    <a:pt x="230650" y="778269"/>
                  </a:lnTo>
                  <a:cubicBezTo>
                    <a:pt x="229436" y="769246"/>
                    <a:pt x="228217" y="760224"/>
                    <a:pt x="227005" y="751212"/>
                  </a:cubicBezTo>
                  <a:close/>
                  <a:moveTo>
                    <a:pt x="206413" y="751124"/>
                  </a:moveTo>
                  <a:lnTo>
                    <a:pt x="219533" y="751177"/>
                  </a:lnTo>
                  <a:lnTo>
                    <a:pt x="224065" y="778240"/>
                  </a:lnTo>
                  <a:lnTo>
                    <a:pt x="210058" y="778180"/>
                  </a:lnTo>
                  <a:cubicBezTo>
                    <a:pt x="208844" y="769158"/>
                    <a:pt x="207627" y="760136"/>
                    <a:pt x="206413" y="751124"/>
                  </a:cubicBezTo>
                  <a:close/>
                  <a:moveTo>
                    <a:pt x="2203146" y="743269"/>
                  </a:moveTo>
                  <a:lnTo>
                    <a:pt x="2198112" y="743269"/>
                  </a:lnTo>
                  <a:lnTo>
                    <a:pt x="2198112" y="756398"/>
                  </a:lnTo>
                  <a:lnTo>
                    <a:pt x="2190065" y="756398"/>
                  </a:lnTo>
                  <a:lnTo>
                    <a:pt x="2190065" y="770262"/>
                  </a:lnTo>
                  <a:lnTo>
                    <a:pt x="2195699" y="770262"/>
                  </a:lnTo>
                  <a:lnTo>
                    <a:pt x="2195699" y="774486"/>
                  </a:lnTo>
                  <a:lnTo>
                    <a:pt x="2187603" y="774486"/>
                  </a:lnTo>
                  <a:lnTo>
                    <a:pt x="2187603" y="791585"/>
                  </a:lnTo>
                  <a:lnTo>
                    <a:pt x="2192882" y="791585"/>
                  </a:lnTo>
                  <a:lnTo>
                    <a:pt x="2192882" y="797007"/>
                  </a:lnTo>
                  <a:lnTo>
                    <a:pt x="2177388" y="797007"/>
                  </a:lnTo>
                  <a:lnTo>
                    <a:pt x="2177388" y="810550"/>
                  </a:lnTo>
                  <a:lnTo>
                    <a:pt x="2120123" y="810550"/>
                  </a:lnTo>
                  <a:cubicBezTo>
                    <a:pt x="2111790" y="810550"/>
                    <a:pt x="2105045" y="817298"/>
                    <a:pt x="2105045" y="825623"/>
                  </a:cubicBezTo>
                  <a:lnTo>
                    <a:pt x="2105079" y="825623"/>
                  </a:lnTo>
                  <a:cubicBezTo>
                    <a:pt x="2105063" y="825877"/>
                    <a:pt x="2105045" y="826130"/>
                    <a:pt x="2105045" y="826383"/>
                  </a:cubicBezTo>
                  <a:lnTo>
                    <a:pt x="2105045" y="936311"/>
                  </a:lnTo>
                  <a:cubicBezTo>
                    <a:pt x="2103603" y="934689"/>
                    <a:pt x="2101847" y="933568"/>
                    <a:pt x="2099864" y="933568"/>
                  </a:cubicBezTo>
                  <a:cubicBezTo>
                    <a:pt x="2095199" y="933568"/>
                    <a:pt x="2091413" y="938927"/>
                    <a:pt x="2091413" y="945508"/>
                  </a:cubicBezTo>
                  <a:cubicBezTo>
                    <a:pt x="2091413" y="952090"/>
                    <a:pt x="2095199" y="957454"/>
                    <a:pt x="2099864" y="957454"/>
                  </a:cubicBezTo>
                  <a:cubicBezTo>
                    <a:pt x="2101847" y="957454"/>
                    <a:pt x="2103597" y="956333"/>
                    <a:pt x="2105045" y="954706"/>
                  </a:cubicBezTo>
                  <a:lnTo>
                    <a:pt x="2105045" y="1003733"/>
                  </a:lnTo>
                  <a:lnTo>
                    <a:pt x="2082572" y="1003744"/>
                  </a:lnTo>
                  <a:lnTo>
                    <a:pt x="2082572" y="1025709"/>
                  </a:lnTo>
                  <a:lnTo>
                    <a:pt x="2105045" y="1025709"/>
                  </a:lnTo>
                  <a:lnTo>
                    <a:pt x="2105045" y="1025777"/>
                  </a:lnTo>
                  <a:lnTo>
                    <a:pt x="2120879" y="1025777"/>
                  </a:lnTo>
                  <a:lnTo>
                    <a:pt x="2120879" y="1025705"/>
                  </a:lnTo>
                  <a:lnTo>
                    <a:pt x="2124964" y="1025705"/>
                  </a:lnTo>
                  <a:lnTo>
                    <a:pt x="2124964" y="1020936"/>
                  </a:lnTo>
                  <a:cubicBezTo>
                    <a:pt x="2124964" y="1016804"/>
                    <a:pt x="2123305" y="1013165"/>
                    <a:pt x="2120879" y="1010204"/>
                  </a:cubicBezTo>
                  <a:lnTo>
                    <a:pt x="2120879" y="950614"/>
                  </a:lnTo>
                  <a:lnTo>
                    <a:pt x="2124315" y="950614"/>
                  </a:lnTo>
                  <a:lnTo>
                    <a:pt x="2124315" y="940408"/>
                  </a:lnTo>
                  <a:lnTo>
                    <a:pt x="2120879" y="940408"/>
                  </a:lnTo>
                  <a:lnTo>
                    <a:pt x="2120879" y="825618"/>
                  </a:lnTo>
                  <a:lnTo>
                    <a:pt x="2177388" y="825618"/>
                  </a:lnTo>
                  <a:lnTo>
                    <a:pt x="2177388" y="841713"/>
                  </a:lnTo>
                  <a:lnTo>
                    <a:pt x="2192882" y="841713"/>
                  </a:lnTo>
                  <a:lnTo>
                    <a:pt x="2192882" y="852320"/>
                  </a:lnTo>
                  <a:lnTo>
                    <a:pt x="2183198" y="852320"/>
                  </a:lnTo>
                  <a:lnTo>
                    <a:pt x="2183198" y="860420"/>
                  </a:lnTo>
                  <a:cubicBezTo>
                    <a:pt x="2181847" y="858332"/>
                    <a:pt x="2179947" y="856972"/>
                    <a:pt x="2177782" y="856972"/>
                  </a:cubicBezTo>
                  <a:cubicBezTo>
                    <a:pt x="2173709" y="856972"/>
                    <a:pt x="2170395" y="861659"/>
                    <a:pt x="2170395" y="867427"/>
                  </a:cubicBezTo>
                  <a:cubicBezTo>
                    <a:pt x="2170395" y="873194"/>
                    <a:pt x="2173709" y="877875"/>
                    <a:pt x="2177782" y="877875"/>
                  </a:cubicBezTo>
                  <a:cubicBezTo>
                    <a:pt x="2179947" y="877875"/>
                    <a:pt x="2181842" y="876517"/>
                    <a:pt x="2183198" y="874427"/>
                  </a:cubicBezTo>
                  <a:lnTo>
                    <a:pt x="2183198" y="882529"/>
                  </a:lnTo>
                  <a:lnTo>
                    <a:pt x="2190065" y="882529"/>
                  </a:lnTo>
                  <a:lnTo>
                    <a:pt x="2190065" y="901356"/>
                  </a:lnTo>
                  <a:lnTo>
                    <a:pt x="2183198" y="901356"/>
                  </a:lnTo>
                  <a:lnTo>
                    <a:pt x="2183198" y="910862"/>
                  </a:lnTo>
                  <a:lnTo>
                    <a:pt x="2177388" y="910862"/>
                  </a:lnTo>
                  <a:lnTo>
                    <a:pt x="2177388" y="916629"/>
                  </a:lnTo>
                  <a:cubicBezTo>
                    <a:pt x="2176243" y="916112"/>
                    <a:pt x="2175088" y="915612"/>
                    <a:pt x="2173832" y="915612"/>
                  </a:cubicBezTo>
                  <a:cubicBezTo>
                    <a:pt x="2167236" y="915612"/>
                    <a:pt x="2161880" y="923186"/>
                    <a:pt x="2161880" y="932501"/>
                  </a:cubicBezTo>
                  <a:cubicBezTo>
                    <a:pt x="2161880" y="941815"/>
                    <a:pt x="2167242" y="949396"/>
                    <a:pt x="2173832" y="949396"/>
                  </a:cubicBezTo>
                  <a:cubicBezTo>
                    <a:pt x="2175088" y="949396"/>
                    <a:pt x="2176243" y="948889"/>
                    <a:pt x="2177388" y="948372"/>
                  </a:cubicBezTo>
                  <a:lnTo>
                    <a:pt x="2177388" y="965404"/>
                  </a:lnTo>
                  <a:lnTo>
                    <a:pt x="2192882" y="965404"/>
                  </a:lnTo>
                  <a:lnTo>
                    <a:pt x="2192882" y="971210"/>
                  </a:lnTo>
                  <a:lnTo>
                    <a:pt x="2177388" y="971210"/>
                  </a:lnTo>
                  <a:lnTo>
                    <a:pt x="2177388" y="1025792"/>
                  </a:lnTo>
                  <a:lnTo>
                    <a:pt x="2223864" y="1025792"/>
                  </a:lnTo>
                  <a:lnTo>
                    <a:pt x="2223864" y="1008450"/>
                  </a:lnTo>
                  <a:cubicBezTo>
                    <a:pt x="2224395" y="1008556"/>
                    <a:pt x="2224873" y="1008897"/>
                    <a:pt x="2225427" y="1008897"/>
                  </a:cubicBezTo>
                  <a:cubicBezTo>
                    <a:pt x="2231860" y="1008897"/>
                    <a:pt x="2237100" y="1001493"/>
                    <a:pt x="2237100" y="992397"/>
                  </a:cubicBezTo>
                  <a:cubicBezTo>
                    <a:pt x="2237100" y="983302"/>
                    <a:pt x="2231866" y="975897"/>
                    <a:pt x="2225427" y="975897"/>
                  </a:cubicBezTo>
                  <a:cubicBezTo>
                    <a:pt x="2224873" y="975897"/>
                    <a:pt x="2224399" y="976239"/>
                    <a:pt x="2223864" y="976345"/>
                  </a:cubicBezTo>
                  <a:lnTo>
                    <a:pt x="2223864" y="971205"/>
                  </a:lnTo>
                  <a:lnTo>
                    <a:pt x="2208376" y="971205"/>
                  </a:lnTo>
                  <a:lnTo>
                    <a:pt x="2208376" y="965399"/>
                  </a:lnTo>
                  <a:lnTo>
                    <a:pt x="2223864" y="965399"/>
                  </a:lnTo>
                  <a:lnTo>
                    <a:pt x="2223864" y="946824"/>
                  </a:lnTo>
                  <a:lnTo>
                    <a:pt x="2242875" y="946824"/>
                  </a:lnTo>
                  <a:lnTo>
                    <a:pt x="2242875" y="950268"/>
                  </a:lnTo>
                  <a:lnTo>
                    <a:pt x="2252028" y="950268"/>
                  </a:lnTo>
                  <a:lnTo>
                    <a:pt x="2252028" y="946824"/>
                  </a:lnTo>
                  <a:lnTo>
                    <a:pt x="2277030" y="946824"/>
                  </a:lnTo>
                  <a:lnTo>
                    <a:pt x="2277030" y="1025788"/>
                  </a:lnTo>
                  <a:lnTo>
                    <a:pt x="2292868" y="1025788"/>
                  </a:lnTo>
                  <a:lnTo>
                    <a:pt x="2292868" y="947589"/>
                  </a:lnTo>
                  <a:cubicBezTo>
                    <a:pt x="2292868" y="947335"/>
                    <a:pt x="2292845" y="947081"/>
                    <a:pt x="2292834" y="946829"/>
                  </a:cubicBezTo>
                  <a:lnTo>
                    <a:pt x="2292868" y="946829"/>
                  </a:lnTo>
                  <a:cubicBezTo>
                    <a:pt x="2292868" y="938502"/>
                    <a:pt x="2286120" y="931756"/>
                    <a:pt x="2277791" y="931756"/>
                  </a:cubicBezTo>
                  <a:cubicBezTo>
                    <a:pt x="2277792" y="931755"/>
                    <a:pt x="2277793" y="931752"/>
                    <a:pt x="2277794" y="931751"/>
                  </a:cubicBezTo>
                  <a:lnTo>
                    <a:pt x="2252033" y="931751"/>
                  </a:lnTo>
                  <a:lnTo>
                    <a:pt x="2252033" y="929363"/>
                  </a:lnTo>
                  <a:lnTo>
                    <a:pt x="2249923" y="929363"/>
                  </a:lnTo>
                  <a:lnTo>
                    <a:pt x="2249923" y="927741"/>
                  </a:lnTo>
                  <a:lnTo>
                    <a:pt x="2244995" y="927741"/>
                  </a:lnTo>
                  <a:lnTo>
                    <a:pt x="2244995" y="929363"/>
                  </a:lnTo>
                  <a:lnTo>
                    <a:pt x="2242880" y="929363"/>
                  </a:lnTo>
                  <a:lnTo>
                    <a:pt x="2242880" y="931751"/>
                  </a:lnTo>
                  <a:lnTo>
                    <a:pt x="2223867" y="931751"/>
                  </a:lnTo>
                  <a:lnTo>
                    <a:pt x="2223867" y="910857"/>
                  </a:lnTo>
                  <a:lnTo>
                    <a:pt x="2218059" y="910857"/>
                  </a:lnTo>
                  <a:lnTo>
                    <a:pt x="2218059" y="901352"/>
                  </a:lnTo>
                  <a:lnTo>
                    <a:pt x="2211193" y="901352"/>
                  </a:lnTo>
                  <a:lnTo>
                    <a:pt x="2211193" y="882524"/>
                  </a:lnTo>
                  <a:lnTo>
                    <a:pt x="2218059" y="882524"/>
                  </a:lnTo>
                  <a:lnTo>
                    <a:pt x="2218059" y="877725"/>
                  </a:lnTo>
                  <a:cubicBezTo>
                    <a:pt x="2218746" y="878023"/>
                    <a:pt x="2219439" y="878339"/>
                    <a:pt x="2220199" y="878339"/>
                  </a:cubicBezTo>
                  <a:cubicBezTo>
                    <a:pt x="2224278" y="878339"/>
                    <a:pt x="2227592" y="873651"/>
                    <a:pt x="2227592" y="867888"/>
                  </a:cubicBezTo>
                  <a:cubicBezTo>
                    <a:pt x="2227592" y="862126"/>
                    <a:pt x="2224278" y="857435"/>
                    <a:pt x="2220199" y="857435"/>
                  </a:cubicBezTo>
                  <a:cubicBezTo>
                    <a:pt x="2219439" y="857435"/>
                    <a:pt x="2218746" y="857747"/>
                    <a:pt x="2218059" y="858048"/>
                  </a:cubicBezTo>
                  <a:lnTo>
                    <a:pt x="2218059" y="852324"/>
                  </a:lnTo>
                  <a:lnTo>
                    <a:pt x="2208380" y="852324"/>
                  </a:lnTo>
                  <a:lnTo>
                    <a:pt x="2208380" y="841719"/>
                  </a:lnTo>
                  <a:lnTo>
                    <a:pt x="2223867" y="841719"/>
                  </a:lnTo>
                  <a:lnTo>
                    <a:pt x="2223867" y="837933"/>
                  </a:lnTo>
                  <a:cubicBezTo>
                    <a:pt x="2225339" y="838844"/>
                    <a:pt x="2226944" y="839391"/>
                    <a:pt x="2228649" y="839391"/>
                  </a:cubicBezTo>
                  <a:cubicBezTo>
                    <a:pt x="2235239" y="839391"/>
                    <a:pt x="2240595" y="831810"/>
                    <a:pt x="2240595" y="822496"/>
                  </a:cubicBezTo>
                  <a:cubicBezTo>
                    <a:pt x="2240595" y="813181"/>
                    <a:pt x="2235234" y="805606"/>
                    <a:pt x="2228649" y="805606"/>
                  </a:cubicBezTo>
                  <a:cubicBezTo>
                    <a:pt x="2226938" y="805606"/>
                    <a:pt x="2225336" y="806146"/>
                    <a:pt x="2223867" y="807063"/>
                  </a:cubicBezTo>
                  <a:lnTo>
                    <a:pt x="2223867" y="797007"/>
                  </a:lnTo>
                  <a:lnTo>
                    <a:pt x="2208380" y="797007"/>
                  </a:lnTo>
                  <a:lnTo>
                    <a:pt x="2208380" y="791585"/>
                  </a:lnTo>
                  <a:lnTo>
                    <a:pt x="2213658" y="791585"/>
                  </a:lnTo>
                  <a:lnTo>
                    <a:pt x="2213658" y="774486"/>
                  </a:lnTo>
                  <a:lnTo>
                    <a:pt x="2205559" y="774486"/>
                  </a:lnTo>
                  <a:lnTo>
                    <a:pt x="2205559" y="770262"/>
                  </a:lnTo>
                  <a:lnTo>
                    <a:pt x="2211193" y="770262"/>
                  </a:lnTo>
                  <a:lnTo>
                    <a:pt x="2211193" y="756398"/>
                  </a:lnTo>
                  <a:lnTo>
                    <a:pt x="2203146" y="756398"/>
                  </a:lnTo>
                  <a:close/>
                  <a:moveTo>
                    <a:pt x="303324" y="728861"/>
                  </a:moveTo>
                  <a:lnTo>
                    <a:pt x="316201" y="728914"/>
                  </a:lnTo>
                  <a:lnTo>
                    <a:pt x="309475" y="735033"/>
                  </a:lnTo>
                  <a:lnTo>
                    <a:pt x="309480" y="735037"/>
                  </a:lnTo>
                  <a:lnTo>
                    <a:pt x="295786" y="734979"/>
                  </a:lnTo>
                  <a:close/>
                  <a:moveTo>
                    <a:pt x="280595" y="728773"/>
                  </a:moveTo>
                  <a:lnTo>
                    <a:pt x="293475" y="728825"/>
                  </a:lnTo>
                  <a:lnTo>
                    <a:pt x="286765" y="734945"/>
                  </a:lnTo>
                  <a:lnTo>
                    <a:pt x="273070" y="734887"/>
                  </a:lnTo>
                  <a:close/>
                  <a:moveTo>
                    <a:pt x="256402" y="728670"/>
                  </a:moveTo>
                  <a:lnTo>
                    <a:pt x="269278" y="728724"/>
                  </a:lnTo>
                  <a:lnTo>
                    <a:pt x="262567" y="734842"/>
                  </a:lnTo>
                  <a:lnTo>
                    <a:pt x="248862" y="734784"/>
                  </a:lnTo>
                  <a:close/>
                  <a:moveTo>
                    <a:pt x="236809" y="728583"/>
                  </a:moveTo>
                  <a:lnTo>
                    <a:pt x="249686" y="728637"/>
                  </a:lnTo>
                  <a:lnTo>
                    <a:pt x="249686" y="728641"/>
                  </a:lnTo>
                  <a:lnTo>
                    <a:pt x="242974" y="734760"/>
                  </a:lnTo>
                  <a:lnTo>
                    <a:pt x="229265" y="734701"/>
                  </a:lnTo>
                  <a:close/>
                  <a:moveTo>
                    <a:pt x="217233" y="728500"/>
                  </a:moveTo>
                  <a:lnTo>
                    <a:pt x="217233" y="728505"/>
                  </a:lnTo>
                  <a:lnTo>
                    <a:pt x="230114" y="728559"/>
                  </a:lnTo>
                  <a:lnTo>
                    <a:pt x="223388" y="734677"/>
                  </a:lnTo>
                  <a:lnTo>
                    <a:pt x="209693" y="734619"/>
                  </a:lnTo>
                  <a:close/>
                  <a:moveTo>
                    <a:pt x="2887239" y="727446"/>
                  </a:moveTo>
                  <a:lnTo>
                    <a:pt x="2931882" y="774218"/>
                  </a:lnTo>
                  <a:lnTo>
                    <a:pt x="2842705" y="774218"/>
                  </a:lnTo>
                  <a:close/>
                  <a:moveTo>
                    <a:pt x="2931882" y="677667"/>
                  </a:moveTo>
                  <a:lnTo>
                    <a:pt x="2887239" y="724440"/>
                  </a:lnTo>
                  <a:lnTo>
                    <a:pt x="2842705" y="677667"/>
                  </a:lnTo>
                  <a:close/>
                  <a:moveTo>
                    <a:pt x="2438584" y="629151"/>
                  </a:moveTo>
                  <a:cubicBezTo>
                    <a:pt x="2407370" y="629511"/>
                    <a:pt x="2379459" y="639655"/>
                    <a:pt x="2360495" y="655546"/>
                  </a:cubicBezTo>
                  <a:lnTo>
                    <a:pt x="2360495" y="868532"/>
                  </a:lnTo>
                  <a:lnTo>
                    <a:pt x="2360495" y="1018397"/>
                  </a:lnTo>
                  <a:lnTo>
                    <a:pt x="2438584" y="1018397"/>
                  </a:lnTo>
                  <a:close/>
                  <a:moveTo>
                    <a:pt x="2887239" y="624952"/>
                  </a:moveTo>
                  <a:lnTo>
                    <a:pt x="2928310" y="668027"/>
                  </a:lnTo>
                  <a:lnTo>
                    <a:pt x="2846321" y="668027"/>
                  </a:lnTo>
                  <a:close/>
                  <a:moveTo>
                    <a:pt x="2438590" y="599849"/>
                  </a:moveTo>
                  <a:cubicBezTo>
                    <a:pt x="2406697" y="600415"/>
                    <a:pt x="2379205" y="622000"/>
                    <a:pt x="2365764" y="646768"/>
                  </a:cubicBezTo>
                  <a:cubicBezTo>
                    <a:pt x="2383255" y="630905"/>
                    <a:pt x="2409344" y="620709"/>
                    <a:pt x="2438590" y="620349"/>
                  </a:cubicBezTo>
                  <a:close/>
                  <a:moveTo>
                    <a:pt x="2928314" y="579213"/>
                  </a:moveTo>
                  <a:lnTo>
                    <a:pt x="2887245" y="622191"/>
                  </a:lnTo>
                  <a:lnTo>
                    <a:pt x="2887239" y="622191"/>
                  </a:lnTo>
                  <a:lnTo>
                    <a:pt x="2846321" y="579213"/>
                  </a:lnTo>
                  <a:close/>
                  <a:moveTo>
                    <a:pt x="2562059" y="545691"/>
                  </a:moveTo>
                  <a:cubicBezTo>
                    <a:pt x="2516461" y="545691"/>
                    <a:pt x="2475586" y="545171"/>
                    <a:pt x="2447991" y="568321"/>
                  </a:cubicBezTo>
                  <a:lnTo>
                    <a:pt x="2447991" y="1018403"/>
                  </a:lnTo>
                  <a:lnTo>
                    <a:pt x="2676121" y="1018403"/>
                  </a:lnTo>
                  <a:lnTo>
                    <a:pt x="2676121" y="568321"/>
                  </a:lnTo>
                  <a:cubicBezTo>
                    <a:pt x="2648496" y="545175"/>
                    <a:pt x="2607632" y="545691"/>
                    <a:pt x="2562059" y="545691"/>
                  </a:cubicBezTo>
                  <a:close/>
                  <a:moveTo>
                    <a:pt x="317659" y="536539"/>
                  </a:moveTo>
                  <a:cubicBezTo>
                    <a:pt x="317609" y="548821"/>
                    <a:pt x="317556" y="561107"/>
                    <a:pt x="317507" y="573388"/>
                  </a:cubicBezTo>
                  <a:lnTo>
                    <a:pt x="258151" y="573140"/>
                  </a:lnTo>
                  <a:lnTo>
                    <a:pt x="219742" y="572979"/>
                  </a:lnTo>
                  <a:lnTo>
                    <a:pt x="214016" y="572954"/>
                  </a:lnTo>
                  <a:cubicBezTo>
                    <a:pt x="213816" y="621520"/>
                    <a:pt x="213611" y="670085"/>
                    <a:pt x="213411" y="718635"/>
                  </a:cubicBezTo>
                  <a:lnTo>
                    <a:pt x="205296" y="723973"/>
                  </a:lnTo>
                  <a:lnTo>
                    <a:pt x="185705" y="737132"/>
                  </a:lnTo>
                  <a:cubicBezTo>
                    <a:pt x="186524" y="742807"/>
                    <a:pt x="187333" y="748493"/>
                    <a:pt x="188151" y="754164"/>
                  </a:cubicBezTo>
                  <a:lnTo>
                    <a:pt x="181426" y="754134"/>
                  </a:lnTo>
                  <a:lnTo>
                    <a:pt x="180554" y="754134"/>
                  </a:lnTo>
                  <a:lnTo>
                    <a:pt x="176133" y="754114"/>
                  </a:lnTo>
                  <a:lnTo>
                    <a:pt x="175344" y="754114"/>
                  </a:lnTo>
                  <a:cubicBezTo>
                    <a:pt x="175330" y="757057"/>
                    <a:pt x="175319" y="759980"/>
                    <a:pt x="175310" y="762907"/>
                  </a:cubicBezTo>
                  <a:lnTo>
                    <a:pt x="171060" y="762889"/>
                  </a:lnTo>
                  <a:lnTo>
                    <a:pt x="168554" y="762878"/>
                  </a:lnTo>
                  <a:lnTo>
                    <a:pt x="153875" y="762820"/>
                  </a:lnTo>
                  <a:lnTo>
                    <a:pt x="151683" y="762810"/>
                  </a:lnTo>
                  <a:cubicBezTo>
                    <a:pt x="151653" y="769397"/>
                    <a:pt x="151629" y="775993"/>
                    <a:pt x="151600" y="782580"/>
                  </a:cubicBezTo>
                  <a:lnTo>
                    <a:pt x="138061" y="782521"/>
                  </a:lnTo>
                  <a:lnTo>
                    <a:pt x="111782" y="782414"/>
                  </a:lnTo>
                  <a:lnTo>
                    <a:pt x="107869" y="782399"/>
                  </a:lnTo>
                  <a:cubicBezTo>
                    <a:pt x="107858" y="785030"/>
                    <a:pt x="107849" y="787660"/>
                    <a:pt x="107835" y="790277"/>
                  </a:cubicBezTo>
                  <a:lnTo>
                    <a:pt x="50155" y="790037"/>
                  </a:lnTo>
                  <a:lnTo>
                    <a:pt x="21050" y="789917"/>
                  </a:lnTo>
                  <a:lnTo>
                    <a:pt x="16717" y="789897"/>
                  </a:lnTo>
                  <a:cubicBezTo>
                    <a:pt x="16682" y="798339"/>
                    <a:pt x="16649" y="806782"/>
                    <a:pt x="16610" y="815220"/>
                  </a:cubicBezTo>
                  <a:lnTo>
                    <a:pt x="15991" y="815220"/>
                  </a:lnTo>
                  <a:cubicBezTo>
                    <a:pt x="14928" y="824149"/>
                    <a:pt x="13876" y="833078"/>
                    <a:pt x="12813" y="842009"/>
                  </a:cubicBezTo>
                  <a:lnTo>
                    <a:pt x="9294" y="841994"/>
                  </a:lnTo>
                  <a:lnTo>
                    <a:pt x="6722" y="844527"/>
                  </a:lnTo>
                  <a:lnTo>
                    <a:pt x="4221" y="847006"/>
                  </a:lnTo>
                  <a:cubicBezTo>
                    <a:pt x="4221" y="848205"/>
                    <a:pt x="4211" y="849399"/>
                    <a:pt x="4207" y="850591"/>
                  </a:cubicBezTo>
                  <a:lnTo>
                    <a:pt x="137" y="850577"/>
                  </a:lnTo>
                  <a:cubicBezTo>
                    <a:pt x="94" y="861426"/>
                    <a:pt x="44" y="872270"/>
                    <a:pt x="0" y="883134"/>
                  </a:cubicBezTo>
                  <a:lnTo>
                    <a:pt x="9114" y="885200"/>
                  </a:lnTo>
                  <a:cubicBezTo>
                    <a:pt x="29579" y="915602"/>
                    <a:pt x="50062" y="946007"/>
                    <a:pt x="68709" y="986944"/>
                  </a:cubicBezTo>
                  <a:cubicBezTo>
                    <a:pt x="73573" y="1000027"/>
                    <a:pt x="78949" y="1011062"/>
                    <a:pt x="83466" y="1019436"/>
                  </a:cubicBezTo>
                  <a:lnTo>
                    <a:pt x="780374" y="1019436"/>
                  </a:lnTo>
                  <a:cubicBezTo>
                    <a:pt x="780442" y="1003160"/>
                    <a:pt x="780511" y="986885"/>
                    <a:pt x="780579" y="970609"/>
                  </a:cubicBezTo>
                  <a:lnTo>
                    <a:pt x="763503" y="970535"/>
                  </a:lnTo>
                  <a:cubicBezTo>
                    <a:pt x="763526" y="964753"/>
                    <a:pt x="763551" y="958985"/>
                    <a:pt x="763575" y="953217"/>
                  </a:cubicBezTo>
                  <a:cubicBezTo>
                    <a:pt x="763579" y="953194"/>
                    <a:pt x="763582" y="953172"/>
                    <a:pt x="763586" y="953148"/>
                  </a:cubicBezTo>
                  <a:lnTo>
                    <a:pt x="749003" y="953091"/>
                  </a:lnTo>
                  <a:cubicBezTo>
                    <a:pt x="749012" y="951049"/>
                    <a:pt x="749023" y="948998"/>
                    <a:pt x="749027" y="946942"/>
                  </a:cubicBezTo>
                  <a:lnTo>
                    <a:pt x="728070" y="946854"/>
                  </a:lnTo>
                  <a:lnTo>
                    <a:pt x="725293" y="944072"/>
                  </a:lnTo>
                  <a:lnTo>
                    <a:pt x="719328" y="944048"/>
                  </a:lnTo>
                  <a:cubicBezTo>
                    <a:pt x="719328" y="944906"/>
                    <a:pt x="719318" y="945763"/>
                    <a:pt x="719318" y="946626"/>
                  </a:cubicBezTo>
                  <a:lnTo>
                    <a:pt x="686284" y="946490"/>
                  </a:lnTo>
                  <a:cubicBezTo>
                    <a:pt x="686280" y="947867"/>
                    <a:pt x="686274" y="949261"/>
                    <a:pt x="686265" y="950655"/>
                  </a:cubicBezTo>
                  <a:lnTo>
                    <a:pt x="659411" y="950543"/>
                  </a:lnTo>
                  <a:cubicBezTo>
                    <a:pt x="659407" y="951936"/>
                    <a:pt x="659402" y="953330"/>
                    <a:pt x="659392" y="954722"/>
                  </a:cubicBezTo>
                  <a:lnTo>
                    <a:pt x="598983" y="954469"/>
                  </a:lnTo>
                  <a:lnTo>
                    <a:pt x="591658" y="939075"/>
                  </a:lnTo>
                  <a:cubicBezTo>
                    <a:pt x="591663" y="937346"/>
                    <a:pt x="591672" y="935615"/>
                    <a:pt x="591677" y="933873"/>
                  </a:cubicBezTo>
                  <a:lnTo>
                    <a:pt x="585288" y="933842"/>
                  </a:lnTo>
                  <a:lnTo>
                    <a:pt x="578475" y="933813"/>
                  </a:lnTo>
                  <a:cubicBezTo>
                    <a:pt x="578475" y="932912"/>
                    <a:pt x="578484" y="932011"/>
                    <a:pt x="578484" y="931100"/>
                  </a:cubicBezTo>
                  <a:lnTo>
                    <a:pt x="582017" y="931114"/>
                  </a:lnTo>
                  <a:lnTo>
                    <a:pt x="591984" y="931154"/>
                  </a:lnTo>
                  <a:cubicBezTo>
                    <a:pt x="592004" y="925922"/>
                    <a:pt x="592028" y="920685"/>
                    <a:pt x="592049" y="915452"/>
                  </a:cubicBezTo>
                  <a:lnTo>
                    <a:pt x="577086" y="915388"/>
                  </a:lnTo>
                  <a:lnTo>
                    <a:pt x="576341" y="915388"/>
                  </a:lnTo>
                  <a:cubicBezTo>
                    <a:pt x="576341" y="916022"/>
                    <a:pt x="576341" y="916670"/>
                    <a:pt x="576331" y="917304"/>
                  </a:cubicBezTo>
                  <a:lnTo>
                    <a:pt x="573514" y="917293"/>
                  </a:lnTo>
                  <a:cubicBezTo>
                    <a:pt x="573514" y="916101"/>
                    <a:pt x="573522" y="914887"/>
                    <a:pt x="573528" y="913694"/>
                  </a:cubicBezTo>
                  <a:lnTo>
                    <a:pt x="591473" y="913766"/>
                  </a:lnTo>
                  <a:cubicBezTo>
                    <a:pt x="591473" y="913037"/>
                    <a:pt x="591478" y="910541"/>
                    <a:pt x="591483" y="909810"/>
                  </a:cubicBezTo>
                  <a:lnTo>
                    <a:pt x="573538" y="909738"/>
                  </a:lnTo>
                  <a:cubicBezTo>
                    <a:pt x="573558" y="904827"/>
                    <a:pt x="573576" y="901696"/>
                    <a:pt x="573601" y="896770"/>
                  </a:cubicBezTo>
                  <a:lnTo>
                    <a:pt x="560330" y="896716"/>
                  </a:lnTo>
                  <a:lnTo>
                    <a:pt x="555111" y="896692"/>
                  </a:lnTo>
                  <a:cubicBezTo>
                    <a:pt x="555130" y="892049"/>
                    <a:pt x="555150" y="887406"/>
                    <a:pt x="555169" y="882750"/>
                  </a:cubicBezTo>
                  <a:lnTo>
                    <a:pt x="465460" y="882379"/>
                  </a:lnTo>
                  <a:cubicBezTo>
                    <a:pt x="463993" y="855726"/>
                    <a:pt x="462526" y="829074"/>
                    <a:pt x="461079" y="802407"/>
                  </a:cubicBezTo>
                  <a:lnTo>
                    <a:pt x="518924" y="802646"/>
                  </a:lnTo>
                  <a:cubicBezTo>
                    <a:pt x="518953" y="795655"/>
                    <a:pt x="518983" y="788664"/>
                    <a:pt x="519012" y="781655"/>
                  </a:cubicBezTo>
                  <a:lnTo>
                    <a:pt x="504938" y="781596"/>
                  </a:lnTo>
                  <a:lnTo>
                    <a:pt x="513008" y="766182"/>
                  </a:lnTo>
                  <a:cubicBezTo>
                    <a:pt x="513013" y="764998"/>
                    <a:pt x="513017" y="763820"/>
                    <a:pt x="513022" y="762635"/>
                  </a:cubicBezTo>
                  <a:lnTo>
                    <a:pt x="493138" y="748401"/>
                  </a:lnTo>
                  <a:lnTo>
                    <a:pt x="488299" y="748381"/>
                  </a:lnTo>
                  <a:cubicBezTo>
                    <a:pt x="488313" y="745214"/>
                    <a:pt x="488328" y="742048"/>
                    <a:pt x="488338" y="738886"/>
                  </a:cubicBezTo>
                  <a:lnTo>
                    <a:pt x="483313" y="738866"/>
                  </a:lnTo>
                  <a:cubicBezTo>
                    <a:pt x="483331" y="734141"/>
                    <a:pt x="483352" y="729425"/>
                    <a:pt x="483371" y="724715"/>
                  </a:cubicBezTo>
                  <a:lnTo>
                    <a:pt x="473867" y="724675"/>
                  </a:lnTo>
                  <a:lnTo>
                    <a:pt x="465661" y="724641"/>
                  </a:lnTo>
                  <a:cubicBezTo>
                    <a:pt x="465675" y="720729"/>
                    <a:pt x="465695" y="716818"/>
                    <a:pt x="465709" y="712911"/>
                  </a:cubicBezTo>
                  <a:lnTo>
                    <a:pt x="455845" y="711941"/>
                  </a:lnTo>
                  <a:cubicBezTo>
                    <a:pt x="456020" y="710168"/>
                    <a:pt x="456196" y="708394"/>
                    <a:pt x="457282" y="708317"/>
                  </a:cubicBezTo>
                  <a:cubicBezTo>
                    <a:pt x="458370" y="708239"/>
                    <a:pt x="461390" y="705492"/>
                    <a:pt x="459144" y="704064"/>
                  </a:cubicBezTo>
                  <a:cubicBezTo>
                    <a:pt x="456883" y="702631"/>
                    <a:pt x="453214" y="702280"/>
                    <a:pt x="451692" y="706212"/>
                  </a:cubicBezTo>
                  <a:cubicBezTo>
                    <a:pt x="451692" y="706212"/>
                    <a:pt x="450890" y="706655"/>
                    <a:pt x="450099" y="707118"/>
                  </a:cubicBezTo>
                  <a:lnTo>
                    <a:pt x="440108" y="696879"/>
                  </a:lnTo>
                  <a:lnTo>
                    <a:pt x="424863" y="696815"/>
                  </a:lnTo>
                  <a:cubicBezTo>
                    <a:pt x="424926" y="681791"/>
                    <a:pt x="424989" y="666777"/>
                    <a:pt x="425049" y="651768"/>
                  </a:cubicBezTo>
                  <a:lnTo>
                    <a:pt x="423966" y="651768"/>
                  </a:lnTo>
                  <a:cubicBezTo>
                    <a:pt x="424060" y="629441"/>
                    <a:pt x="424152" y="607128"/>
                    <a:pt x="424244" y="584803"/>
                  </a:cubicBezTo>
                  <a:lnTo>
                    <a:pt x="423328" y="584803"/>
                  </a:lnTo>
                  <a:lnTo>
                    <a:pt x="422865" y="584803"/>
                  </a:lnTo>
                  <a:lnTo>
                    <a:pt x="422792" y="584803"/>
                  </a:lnTo>
                  <a:lnTo>
                    <a:pt x="421954" y="584803"/>
                  </a:lnTo>
                  <a:lnTo>
                    <a:pt x="421490" y="584803"/>
                  </a:lnTo>
                  <a:lnTo>
                    <a:pt x="421418" y="584803"/>
                  </a:lnTo>
                  <a:lnTo>
                    <a:pt x="420584" y="584803"/>
                  </a:lnTo>
                  <a:lnTo>
                    <a:pt x="420121" y="584803"/>
                  </a:lnTo>
                  <a:lnTo>
                    <a:pt x="420049" y="584803"/>
                  </a:lnTo>
                  <a:cubicBezTo>
                    <a:pt x="419955" y="607128"/>
                    <a:pt x="419864" y="629441"/>
                    <a:pt x="419771" y="651768"/>
                  </a:cubicBezTo>
                  <a:lnTo>
                    <a:pt x="418855" y="651768"/>
                  </a:lnTo>
                  <a:lnTo>
                    <a:pt x="418684" y="651768"/>
                  </a:lnTo>
                  <a:cubicBezTo>
                    <a:pt x="418601" y="671687"/>
                    <a:pt x="418518" y="691587"/>
                    <a:pt x="418435" y="711508"/>
                  </a:cubicBezTo>
                  <a:lnTo>
                    <a:pt x="415857" y="711498"/>
                  </a:lnTo>
                  <a:cubicBezTo>
                    <a:pt x="415818" y="721008"/>
                    <a:pt x="415779" y="730532"/>
                    <a:pt x="415740" y="740040"/>
                  </a:cubicBezTo>
                  <a:lnTo>
                    <a:pt x="409034" y="738155"/>
                  </a:lnTo>
                  <a:cubicBezTo>
                    <a:pt x="409171" y="705910"/>
                    <a:pt x="409301" y="673680"/>
                    <a:pt x="409434" y="641435"/>
                  </a:cubicBezTo>
                  <a:lnTo>
                    <a:pt x="408337" y="641435"/>
                  </a:lnTo>
                  <a:cubicBezTo>
                    <a:pt x="408429" y="619108"/>
                    <a:pt x="408523" y="596797"/>
                    <a:pt x="408614" y="574470"/>
                  </a:cubicBezTo>
                  <a:lnTo>
                    <a:pt x="407698" y="574470"/>
                  </a:lnTo>
                  <a:lnTo>
                    <a:pt x="407235" y="574470"/>
                  </a:lnTo>
                  <a:lnTo>
                    <a:pt x="407163" y="574470"/>
                  </a:lnTo>
                  <a:lnTo>
                    <a:pt x="406324" y="574470"/>
                  </a:lnTo>
                  <a:lnTo>
                    <a:pt x="405861" y="574470"/>
                  </a:lnTo>
                  <a:lnTo>
                    <a:pt x="405789" y="574470"/>
                  </a:lnTo>
                  <a:lnTo>
                    <a:pt x="404955" y="574470"/>
                  </a:lnTo>
                  <a:lnTo>
                    <a:pt x="404492" y="574470"/>
                  </a:lnTo>
                  <a:lnTo>
                    <a:pt x="404418" y="574470"/>
                  </a:lnTo>
                  <a:cubicBezTo>
                    <a:pt x="404326" y="596797"/>
                    <a:pt x="404233" y="619108"/>
                    <a:pt x="404141" y="641435"/>
                  </a:cubicBezTo>
                  <a:lnTo>
                    <a:pt x="403239" y="641435"/>
                  </a:lnTo>
                  <a:lnTo>
                    <a:pt x="403059" y="641435"/>
                  </a:lnTo>
                  <a:cubicBezTo>
                    <a:pt x="402927" y="673086"/>
                    <a:pt x="402795" y="704736"/>
                    <a:pt x="402664" y="736376"/>
                  </a:cubicBezTo>
                  <a:lnTo>
                    <a:pt x="397332" y="734877"/>
                  </a:lnTo>
                  <a:cubicBezTo>
                    <a:pt x="397385" y="722127"/>
                    <a:pt x="397439" y="709384"/>
                    <a:pt x="397493" y="696634"/>
                  </a:cubicBezTo>
                  <a:lnTo>
                    <a:pt x="397493" y="696619"/>
                  </a:lnTo>
                  <a:cubicBezTo>
                    <a:pt x="397580" y="675074"/>
                    <a:pt x="397674" y="653527"/>
                    <a:pt x="397760" y="631979"/>
                  </a:cubicBezTo>
                  <a:lnTo>
                    <a:pt x="396679" y="631974"/>
                  </a:lnTo>
                  <a:cubicBezTo>
                    <a:pt x="396772" y="609661"/>
                    <a:pt x="396865" y="587336"/>
                    <a:pt x="396957" y="565009"/>
                  </a:cubicBezTo>
                  <a:lnTo>
                    <a:pt x="396041" y="565009"/>
                  </a:lnTo>
                  <a:lnTo>
                    <a:pt x="395577" y="565009"/>
                  </a:lnTo>
                  <a:lnTo>
                    <a:pt x="395505" y="565009"/>
                  </a:lnTo>
                  <a:lnTo>
                    <a:pt x="394666" y="565009"/>
                  </a:lnTo>
                  <a:lnTo>
                    <a:pt x="394203" y="565009"/>
                  </a:lnTo>
                  <a:lnTo>
                    <a:pt x="394130" y="565009"/>
                  </a:lnTo>
                  <a:lnTo>
                    <a:pt x="393297" y="565009"/>
                  </a:lnTo>
                  <a:lnTo>
                    <a:pt x="392834" y="565009"/>
                  </a:lnTo>
                  <a:lnTo>
                    <a:pt x="392760" y="565009"/>
                  </a:lnTo>
                  <a:cubicBezTo>
                    <a:pt x="392669" y="587336"/>
                    <a:pt x="392575" y="609661"/>
                    <a:pt x="392483" y="631974"/>
                  </a:cubicBezTo>
                  <a:lnTo>
                    <a:pt x="391566" y="631974"/>
                  </a:lnTo>
                  <a:lnTo>
                    <a:pt x="391396" y="631974"/>
                  </a:lnTo>
                  <a:cubicBezTo>
                    <a:pt x="391309" y="653190"/>
                    <a:pt x="391221" y="674395"/>
                    <a:pt x="391133" y="695602"/>
                  </a:cubicBezTo>
                  <a:lnTo>
                    <a:pt x="390972" y="695602"/>
                  </a:lnTo>
                  <a:lnTo>
                    <a:pt x="390972" y="696645"/>
                  </a:lnTo>
                  <a:lnTo>
                    <a:pt x="391129" y="696645"/>
                  </a:lnTo>
                  <a:cubicBezTo>
                    <a:pt x="391079" y="708794"/>
                    <a:pt x="391026" y="720949"/>
                    <a:pt x="390976" y="733099"/>
                  </a:cubicBezTo>
                  <a:lnTo>
                    <a:pt x="383451" y="730975"/>
                  </a:lnTo>
                  <a:cubicBezTo>
                    <a:pt x="383555" y="706255"/>
                    <a:pt x="383657" y="681538"/>
                    <a:pt x="383759" y="656805"/>
                  </a:cubicBezTo>
                  <a:cubicBezTo>
                    <a:pt x="383802" y="646438"/>
                    <a:pt x="383846" y="636066"/>
                    <a:pt x="383891" y="625685"/>
                  </a:cubicBezTo>
                  <a:cubicBezTo>
                    <a:pt x="384013" y="596055"/>
                    <a:pt x="384139" y="566442"/>
                    <a:pt x="384262" y="536813"/>
                  </a:cubicBezTo>
                  <a:lnTo>
                    <a:pt x="371707" y="536759"/>
                  </a:lnTo>
                  <a:lnTo>
                    <a:pt x="355970" y="536695"/>
                  </a:lnTo>
                  <a:lnTo>
                    <a:pt x="345935" y="536657"/>
                  </a:lnTo>
                  <a:lnTo>
                    <a:pt x="342022" y="536642"/>
                  </a:lnTo>
                  <a:lnTo>
                    <a:pt x="330198" y="536593"/>
                  </a:lnTo>
                  <a:lnTo>
                    <a:pt x="320826" y="536553"/>
                  </a:lnTo>
                  <a:close/>
                  <a:moveTo>
                    <a:pt x="2887239" y="531608"/>
                  </a:moveTo>
                  <a:lnTo>
                    <a:pt x="2925015" y="571248"/>
                  </a:lnTo>
                  <a:lnTo>
                    <a:pt x="2849509" y="571248"/>
                  </a:lnTo>
                  <a:close/>
                  <a:moveTo>
                    <a:pt x="2562059" y="502115"/>
                  </a:moveTo>
                  <a:cubicBezTo>
                    <a:pt x="2515456" y="502115"/>
                    <a:pt x="2475074" y="519662"/>
                    <a:pt x="2455526" y="555712"/>
                  </a:cubicBezTo>
                  <a:cubicBezTo>
                    <a:pt x="2481005" y="532592"/>
                    <a:pt x="2519263" y="533050"/>
                    <a:pt x="2562059" y="533050"/>
                  </a:cubicBezTo>
                  <a:cubicBezTo>
                    <a:pt x="2604842" y="533050"/>
                    <a:pt x="2643100" y="532592"/>
                    <a:pt x="2668580" y="555712"/>
                  </a:cubicBezTo>
                  <a:cubicBezTo>
                    <a:pt x="2649017" y="519662"/>
                    <a:pt x="2608658" y="502115"/>
                    <a:pt x="2562059" y="502115"/>
                  </a:cubicBezTo>
                  <a:close/>
                  <a:moveTo>
                    <a:pt x="2925015" y="489482"/>
                  </a:moveTo>
                  <a:lnTo>
                    <a:pt x="2887239" y="528992"/>
                  </a:lnTo>
                  <a:lnTo>
                    <a:pt x="2849509" y="489482"/>
                  </a:lnTo>
                  <a:close/>
                  <a:moveTo>
                    <a:pt x="2887239" y="445458"/>
                  </a:moveTo>
                  <a:lnTo>
                    <a:pt x="2921974" y="481898"/>
                  </a:lnTo>
                  <a:lnTo>
                    <a:pt x="2852555" y="481898"/>
                  </a:lnTo>
                  <a:close/>
                  <a:moveTo>
                    <a:pt x="2921974" y="406690"/>
                  </a:moveTo>
                  <a:lnTo>
                    <a:pt x="2887239" y="443120"/>
                  </a:lnTo>
                  <a:lnTo>
                    <a:pt x="2852555" y="406690"/>
                  </a:lnTo>
                  <a:close/>
                  <a:moveTo>
                    <a:pt x="2887239" y="365252"/>
                  </a:moveTo>
                  <a:lnTo>
                    <a:pt x="2919313" y="398876"/>
                  </a:lnTo>
                  <a:lnTo>
                    <a:pt x="2855293" y="398876"/>
                  </a:lnTo>
                  <a:close/>
                  <a:moveTo>
                    <a:pt x="2919313" y="329612"/>
                  </a:moveTo>
                  <a:lnTo>
                    <a:pt x="2887239" y="363129"/>
                  </a:lnTo>
                  <a:lnTo>
                    <a:pt x="2855293" y="329612"/>
                  </a:lnTo>
                  <a:close/>
                  <a:moveTo>
                    <a:pt x="1329422" y="304992"/>
                  </a:moveTo>
                  <a:cubicBezTo>
                    <a:pt x="1323480" y="311119"/>
                    <a:pt x="1270370" y="414012"/>
                    <a:pt x="1264071" y="426221"/>
                  </a:cubicBezTo>
                  <a:cubicBezTo>
                    <a:pt x="1263683" y="426975"/>
                    <a:pt x="1263657" y="427852"/>
                    <a:pt x="1263984" y="428637"/>
                  </a:cubicBezTo>
                  <a:lnTo>
                    <a:pt x="1268483" y="439267"/>
                  </a:lnTo>
                  <a:cubicBezTo>
                    <a:pt x="1265880" y="440046"/>
                    <a:pt x="1263683" y="441712"/>
                    <a:pt x="1262254" y="443948"/>
                  </a:cubicBezTo>
                  <a:lnTo>
                    <a:pt x="1253463" y="437504"/>
                  </a:lnTo>
                  <a:cubicBezTo>
                    <a:pt x="1252799" y="437022"/>
                    <a:pt x="1251976" y="436836"/>
                    <a:pt x="1251171" y="437011"/>
                  </a:cubicBezTo>
                  <a:lnTo>
                    <a:pt x="1125828" y="464687"/>
                  </a:lnTo>
                  <a:cubicBezTo>
                    <a:pt x="1122206" y="465550"/>
                    <a:pt x="1119257" y="468189"/>
                    <a:pt x="1118126" y="471726"/>
                  </a:cubicBezTo>
                  <a:cubicBezTo>
                    <a:pt x="1118088" y="471844"/>
                    <a:pt x="1118077" y="471902"/>
                    <a:pt x="1118088" y="471887"/>
                  </a:cubicBezTo>
                  <a:cubicBezTo>
                    <a:pt x="1118136" y="471844"/>
                    <a:pt x="1117994" y="471984"/>
                    <a:pt x="1117947" y="472029"/>
                  </a:cubicBezTo>
                  <a:cubicBezTo>
                    <a:pt x="1126227" y="474099"/>
                    <a:pt x="1241925" y="468637"/>
                    <a:pt x="1255655" y="467980"/>
                  </a:cubicBezTo>
                  <a:cubicBezTo>
                    <a:pt x="1256498" y="467942"/>
                    <a:pt x="1257278" y="467526"/>
                    <a:pt x="1257791" y="466850"/>
                  </a:cubicBezTo>
                  <a:lnTo>
                    <a:pt x="1263911" y="458758"/>
                  </a:lnTo>
                  <a:cubicBezTo>
                    <a:pt x="1263351" y="471449"/>
                    <a:pt x="1256415" y="784165"/>
                    <a:pt x="1256415" y="784165"/>
                  </a:cubicBezTo>
                  <a:cubicBezTo>
                    <a:pt x="1252028" y="784050"/>
                    <a:pt x="1247595" y="783981"/>
                    <a:pt x="1243121" y="783981"/>
                  </a:cubicBezTo>
                  <a:cubicBezTo>
                    <a:pt x="1173389" y="783981"/>
                    <a:pt x="1113004" y="798864"/>
                    <a:pt x="1083771" y="815262"/>
                  </a:cubicBezTo>
                  <a:cubicBezTo>
                    <a:pt x="1121884" y="804744"/>
                    <a:pt x="1179114" y="798055"/>
                    <a:pt x="1243121" y="798055"/>
                  </a:cubicBezTo>
                  <a:lnTo>
                    <a:pt x="1256094" y="798152"/>
                  </a:lnTo>
                  <a:cubicBezTo>
                    <a:pt x="1256049" y="800063"/>
                    <a:pt x="1256002" y="801975"/>
                    <a:pt x="1255956" y="803885"/>
                  </a:cubicBezTo>
                  <a:lnTo>
                    <a:pt x="1243121" y="803804"/>
                  </a:lnTo>
                  <a:cubicBezTo>
                    <a:pt x="1174919" y="803804"/>
                    <a:pt x="1113774" y="810468"/>
                    <a:pt x="1072500" y="820995"/>
                  </a:cubicBezTo>
                  <a:lnTo>
                    <a:pt x="1072500" y="1025758"/>
                  </a:lnTo>
                  <a:lnTo>
                    <a:pt x="1413736" y="1025758"/>
                  </a:lnTo>
                  <a:lnTo>
                    <a:pt x="1413736" y="986279"/>
                  </a:lnTo>
                  <a:lnTo>
                    <a:pt x="1423931" y="986279"/>
                  </a:lnTo>
                  <a:lnTo>
                    <a:pt x="1423931" y="1025758"/>
                  </a:lnTo>
                  <a:lnTo>
                    <a:pt x="1502591" y="1025758"/>
                  </a:lnTo>
                  <a:cubicBezTo>
                    <a:pt x="1502558" y="1022981"/>
                    <a:pt x="1502523" y="1020205"/>
                    <a:pt x="1502489" y="1017423"/>
                  </a:cubicBezTo>
                  <a:lnTo>
                    <a:pt x="1505428" y="1017423"/>
                  </a:lnTo>
                  <a:lnTo>
                    <a:pt x="1505428" y="1025758"/>
                  </a:lnTo>
                  <a:lnTo>
                    <a:pt x="1527443" y="1025758"/>
                  </a:lnTo>
                  <a:lnTo>
                    <a:pt x="1527443" y="921681"/>
                  </a:lnTo>
                  <a:cubicBezTo>
                    <a:pt x="1524771" y="919699"/>
                    <a:pt x="1520848" y="918442"/>
                    <a:pt x="1516441" y="918442"/>
                  </a:cubicBezTo>
                  <a:cubicBezTo>
                    <a:pt x="1512037" y="918442"/>
                    <a:pt x="1508119" y="919704"/>
                    <a:pt x="1505432" y="921681"/>
                  </a:cubicBezTo>
                  <a:cubicBezTo>
                    <a:pt x="1505434" y="921692"/>
                    <a:pt x="1505436" y="921701"/>
                    <a:pt x="1505437" y="921712"/>
                  </a:cubicBezTo>
                  <a:lnTo>
                    <a:pt x="1505437" y="1010339"/>
                  </a:lnTo>
                  <a:lnTo>
                    <a:pt x="1502411" y="1010339"/>
                  </a:lnTo>
                  <a:cubicBezTo>
                    <a:pt x="1501027" y="897498"/>
                    <a:pt x="1498108" y="657085"/>
                    <a:pt x="1498108" y="657085"/>
                  </a:cubicBezTo>
                  <a:cubicBezTo>
                    <a:pt x="1498293" y="656919"/>
                    <a:pt x="1498415" y="656715"/>
                    <a:pt x="1498576" y="656525"/>
                  </a:cubicBezTo>
                  <a:lnTo>
                    <a:pt x="1502738" y="659346"/>
                  </a:lnTo>
                  <a:cubicBezTo>
                    <a:pt x="1503109" y="659600"/>
                    <a:pt x="1503571" y="659687"/>
                    <a:pt x="1504010" y="659570"/>
                  </a:cubicBezTo>
                  <a:lnTo>
                    <a:pt x="1572636" y="641755"/>
                  </a:lnTo>
                  <a:cubicBezTo>
                    <a:pt x="1574614" y="641209"/>
                    <a:pt x="1576189" y="639694"/>
                    <a:pt x="1576739" y="637711"/>
                  </a:cubicBezTo>
                  <a:cubicBezTo>
                    <a:pt x="1576760" y="637648"/>
                    <a:pt x="1576769" y="637614"/>
                    <a:pt x="1576760" y="637619"/>
                  </a:cubicBezTo>
                  <a:cubicBezTo>
                    <a:pt x="1576783" y="637595"/>
                    <a:pt x="1576808" y="637571"/>
                    <a:pt x="1576831" y="637547"/>
                  </a:cubicBezTo>
                  <a:cubicBezTo>
                    <a:pt x="1572216" y="636567"/>
                    <a:pt x="1508465" y="641925"/>
                    <a:pt x="1500901" y="642568"/>
                  </a:cubicBezTo>
                  <a:cubicBezTo>
                    <a:pt x="1500432" y="642608"/>
                    <a:pt x="1500013" y="642846"/>
                    <a:pt x="1499741" y="643236"/>
                  </a:cubicBezTo>
                  <a:lnTo>
                    <a:pt x="1496913" y="647274"/>
                  </a:lnTo>
                  <a:cubicBezTo>
                    <a:pt x="1496027" y="646763"/>
                    <a:pt x="1495051" y="646398"/>
                    <a:pt x="1493951" y="646387"/>
                  </a:cubicBezTo>
                  <a:cubicBezTo>
                    <a:pt x="1493279" y="646383"/>
                    <a:pt x="1492660" y="646558"/>
                    <a:pt x="1492049" y="646752"/>
                  </a:cubicBezTo>
                  <a:cubicBezTo>
                    <a:pt x="1492261" y="644739"/>
                    <a:pt x="1492472" y="642726"/>
                    <a:pt x="1492683" y="640712"/>
                  </a:cubicBezTo>
                  <a:cubicBezTo>
                    <a:pt x="1492732" y="640260"/>
                    <a:pt x="1492586" y="639820"/>
                    <a:pt x="1492279" y="639484"/>
                  </a:cubicBezTo>
                  <a:lnTo>
                    <a:pt x="1444201" y="587392"/>
                  </a:lnTo>
                  <a:cubicBezTo>
                    <a:pt x="1442793" y="585907"/>
                    <a:pt x="1440707" y="585234"/>
                    <a:pt x="1438703" y="585678"/>
                  </a:cubicBezTo>
                  <a:cubicBezTo>
                    <a:pt x="1438639" y="585693"/>
                    <a:pt x="1438610" y="585702"/>
                    <a:pt x="1438616" y="585707"/>
                  </a:cubicBezTo>
                  <a:cubicBezTo>
                    <a:pt x="1438596" y="585702"/>
                    <a:pt x="1438533" y="585682"/>
                    <a:pt x="1438509" y="585678"/>
                  </a:cubicBezTo>
                  <a:cubicBezTo>
                    <a:pt x="1439825" y="590203"/>
                    <a:pt x="1474612" y="643879"/>
                    <a:pt x="1478740" y="650241"/>
                  </a:cubicBezTo>
                  <a:cubicBezTo>
                    <a:pt x="1478994" y="650636"/>
                    <a:pt x="1479408" y="650889"/>
                    <a:pt x="1479876" y="650942"/>
                  </a:cubicBezTo>
                  <a:lnTo>
                    <a:pt x="1486621" y="651756"/>
                  </a:lnTo>
                  <a:cubicBezTo>
                    <a:pt x="1487041" y="651810"/>
                    <a:pt x="1487459" y="651687"/>
                    <a:pt x="1487795" y="651430"/>
                  </a:cubicBezTo>
                  <a:lnTo>
                    <a:pt x="1487961" y="651293"/>
                  </a:lnTo>
                  <a:cubicBezTo>
                    <a:pt x="1487870" y="651707"/>
                    <a:pt x="1487703" y="652092"/>
                    <a:pt x="1487698" y="652531"/>
                  </a:cubicBezTo>
                  <a:cubicBezTo>
                    <a:pt x="1487687" y="653675"/>
                    <a:pt x="1488078" y="654699"/>
                    <a:pt x="1488620" y="655624"/>
                  </a:cubicBezTo>
                  <a:cubicBezTo>
                    <a:pt x="1488249" y="655503"/>
                    <a:pt x="1487839" y="655488"/>
                    <a:pt x="1487478" y="655653"/>
                  </a:cubicBezTo>
                  <a:lnTo>
                    <a:pt x="1481245" y="658426"/>
                  </a:lnTo>
                  <a:cubicBezTo>
                    <a:pt x="1480831" y="658610"/>
                    <a:pt x="1480519" y="658957"/>
                    <a:pt x="1480382" y="659390"/>
                  </a:cubicBezTo>
                  <a:cubicBezTo>
                    <a:pt x="1478248" y="666205"/>
                    <a:pt x="1460620" y="722521"/>
                    <a:pt x="1459289" y="727051"/>
                  </a:cubicBezTo>
                  <a:cubicBezTo>
                    <a:pt x="1458709" y="729020"/>
                    <a:pt x="1459167" y="731158"/>
                    <a:pt x="1460551" y="732668"/>
                  </a:cubicBezTo>
                  <a:cubicBezTo>
                    <a:pt x="1460601" y="732722"/>
                    <a:pt x="1460629" y="732742"/>
                    <a:pt x="1460620" y="732731"/>
                  </a:cubicBezTo>
                  <a:cubicBezTo>
                    <a:pt x="1460615" y="732693"/>
                    <a:pt x="1460640" y="732799"/>
                    <a:pt x="1460649" y="732839"/>
                  </a:cubicBezTo>
                  <a:cubicBezTo>
                    <a:pt x="1463048" y="730340"/>
                    <a:pt x="1479340" y="699049"/>
                    <a:pt x="1489215" y="679870"/>
                  </a:cubicBezTo>
                  <a:lnTo>
                    <a:pt x="1484559" y="913273"/>
                  </a:lnTo>
                  <a:cubicBezTo>
                    <a:pt x="1479276" y="910848"/>
                    <a:pt x="1469198" y="908995"/>
                    <a:pt x="1459533" y="908995"/>
                  </a:cubicBezTo>
                  <a:cubicBezTo>
                    <a:pt x="1444995" y="908995"/>
                    <a:pt x="1429843" y="912751"/>
                    <a:pt x="1423897" y="918082"/>
                  </a:cubicBezTo>
                  <a:cubicBezTo>
                    <a:pt x="1431841" y="915261"/>
                    <a:pt x="1446175" y="912523"/>
                    <a:pt x="1459533" y="912523"/>
                  </a:cubicBezTo>
                  <a:cubicBezTo>
                    <a:pt x="1468856" y="912523"/>
                    <a:pt x="1477457" y="913414"/>
                    <a:pt x="1484530" y="914905"/>
                  </a:cubicBezTo>
                  <a:cubicBezTo>
                    <a:pt x="1484523" y="915697"/>
                    <a:pt x="1484517" y="916490"/>
                    <a:pt x="1484510" y="917282"/>
                  </a:cubicBezTo>
                  <a:cubicBezTo>
                    <a:pt x="1477273" y="915992"/>
                    <a:pt x="1468725" y="915236"/>
                    <a:pt x="1459538" y="915236"/>
                  </a:cubicBezTo>
                  <a:cubicBezTo>
                    <a:pt x="1445307" y="915236"/>
                    <a:pt x="1432549" y="917029"/>
                    <a:pt x="1423931" y="919859"/>
                  </a:cubicBezTo>
                  <a:lnTo>
                    <a:pt x="1423931" y="966378"/>
                  </a:lnTo>
                  <a:cubicBezTo>
                    <a:pt x="1432772" y="964887"/>
                    <a:pt x="1445449" y="963651"/>
                    <a:pt x="1459538" y="963651"/>
                  </a:cubicBezTo>
                  <a:cubicBezTo>
                    <a:pt x="1468261" y="963651"/>
                    <a:pt x="1476429" y="964128"/>
                    <a:pt x="1483496" y="964839"/>
                  </a:cubicBezTo>
                  <a:lnTo>
                    <a:pt x="1483468" y="970042"/>
                  </a:lnTo>
                  <a:cubicBezTo>
                    <a:pt x="1476411" y="969414"/>
                    <a:pt x="1468252" y="969053"/>
                    <a:pt x="1459538" y="969053"/>
                  </a:cubicBezTo>
                  <a:cubicBezTo>
                    <a:pt x="1444932" y="969053"/>
                    <a:pt x="1434112" y="969759"/>
                    <a:pt x="1423931" y="971499"/>
                  </a:cubicBezTo>
                  <a:lnTo>
                    <a:pt x="1423931" y="978542"/>
                  </a:lnTo>
                  <a:lnTo>
                    <a:pt x="1413736" y="978542"/>
                  </a:lnTo>
                  <a:lnTo>
                    <a:pt x="1413736" y="821020"/>
                  </a:lnTo>
                  <a:cubicBezTo>
                    <a:pt x="1380926" y="812661"/>
                    <a:pt x="1335617" y="806751"/>
                    <a:pt x="1284230" y="804665"/>
                  </a:cubicBezTo>
                  <a:cubicBezTo>
                    <a:pt x="1284200" y="802786"/>
                    <a:pt x="1284171" y="800908"/>
                    <a:pt x="1284142" y="799029"/>
                  </a:cubicBezTo>
                  <a:cubicBezTo>
                    <a:pt x="1331304" y="801217"/>
                    <a:pt x="1372714" y="807077"/>
                    <a:pt x="1402458" y="815286"/>
                  </a:cubicBezTo>
                  <a:cubicBezTo>
                    <a:pt x="1379099" y="802191"/>
                    <a:pt x="1335889" y="790090"/>
                    <a:pt x="1283950" y="785735"/>
                  </a:cubicBezTo>
                  <a:cubicBezTo>
                    <a:pt x="1282612" y="684602"/>
                    <a:pt x="1281273" y="583469"/>
                    <a:pt x="1279936" y="482336"/>
                  </a:cubicBezTo>
                  <a:lnTo>
                    <a:pt x="1361778" y="566093"/>
                  </a:lnTo>
                  <a:cubicBezTo>
                    <a:pt x="1364415" y="568704"/>
                    <a:pt x="1368217" y="569821"/>
                    <a:pt x="1371822" y="568910"/>
                  </a:cubicBezTo>
                  <a:cubicBezTo>
                    <a:pt x="1371945" y="568881"/>
                    <a:pt x="1372007" y="568861"/>
                    <a:pt x="1371984" y="568856"/>
                  </a:cubicBezTo>
                  <a:cubicBezTo>
                    <a:pt x="1372018" y="568866"/>
                    <a:pt x="1372130" y="568895"/>
                    <a:pt x="1372178" y="568904"/>
                  </a:cubicBezTo>
                  <a:cubicBezTo>
                    <a:pt x="1369567" y="560779"/>
                    <a:pt x="1303845" y="465438"/>
                    <a:pt x="1296043" y="454135"/>
                  </a:cubicBezTo>
                  <a:cubicBezTo>
                    <a:pt x="1295560" y="453438"/>
                    <a:pt x="1294800" y="453000"/>
                    <a:pt x="1293952" y="452917"/>
                  </a:cubicBezTo>
                  <a:lnTo>
                    <a:pt x="1282694" y="451890"/>
                  </a:lnTo>
                  <a:cubicBezTo>
                    <a:pt x="1282796" y="451290"/>
                    <a:pt x="1282889" y="450687"/>
                    <a:pt x="1282894" y="450057"/>
                  </a:cubicBezTo>
                  <a:cubicBezTo>
                    <a:pt x="1282908" y="447880"/>
                    <a:pt x="1282280" y="445853"/>
                    <a:pt x="1281218" y="444119"/>
                  </a:cubicBezTo>
                  <a:lnTo>
                    <a:pt x="1291574" y="439564"/>
                  </a:lnTo>
                  <a:cubicBezTo>
                    <a:pt x="1292329" y="439233"/>
                    <a:pt x="1292900" y="438604"/>
                    <a:pt x="1293148" y="437825"/>
                  </a:cubicBezTo>
                  <a:cubicBezTo>
                    <a:pt x="1297062" y="425504"/>
                    <a:pt x="1329387" y="323673"/>
                    <a:pt x="1331844" y="315474"/>
                  </a:cubicBezTo>
                  <a:cubicBezTo>
                    <a:pt x="1332906" y="311918"/>
                    <a:pt x="1332093" y="308042"/>
                    <a:pt x="1329593" y="305298"/>
                  </a:cubicBezTo>
                  <a:cubicBezTo>
                    <a:pt x="1329509" y="305210"/>
                    <a:pt x="1329466" y="305162"/>
                    <a:pt x="1329470" y="305186"/>
                  </a:cubicBezTo>
                  <a:cubicBezTo>
                    <a:pt x="1329461" y="305152"/>
                    <a:pt x="1329432" y="305035"/>
                    <a:pt x="1329422" y="304992"/>
                  </a:cubicBezTo>
                  <a:close/>
                  <a:moveTo>
                    <a:pt x="2887239" y="291589"/>
                  </a:moveTo>
                  <a:lnTo>
                    <a:pt x="2916657" y="322479"/>
                  </a:lnTo>
                  <a:lnTo>
                    <a:pt x="2857891" y="322479"/>
                  </a:lnTo>
                  <a:close/>
                  <a:moveTo>
                    <a:pt x="2916657" y="258807"/>
                  </a:moveTo>
                  <a:lnTo>
                    <a:pt x="2887239" y="289708"/>
                  </a:lnTo>
                  <a:lnTo>
                    <a:pt x="2857891" y="258807"/>
                  </a:lnTo>
                  <a:close/>
                  <a:moveTo>
                    <a:pt x="2887239" y="223251"/>
                  </a:moveTo>
                  <a:lnTo>
                    <a:pt x="2914337" y="251599"/>
                  </a:lnTo>
                  <a:lnTo>
                    <a:pt x="2860207" y="251599"/>
                  </a:lnTo>
                  <a:close/>
                  <a:moveTo>
                    <a:pt x="2914337" y="193041"/>
                  </a:moveTo>
                  <a:lnTo>
                    <a:pt x="2887239" y="221433"/>
                  </a:lnTo>
                  <a:lnTo>
                    <a:pt x="2860207" y="193041"/>
                  </a:lnTo>
                  <a:close/>
                  <a:moveTo>
                    <a:pt x="2887239" y="158600"/>
                  </a:moveTo>
                  <a:lnTo>
                    <a:pt x="2912169" y="184686"/>
                  </a:lnTo>
                  <a:lnTo>
                    <a:pt x="2862399" y="184686"/>
                  </a:lnTo>
                  <a:close/>
                  <a:moveTo>
                    <a:pt x="2912169" y="130783"/>
                  </a:moveTo>
                  <a:lnTo>
                    <a:pt x="2887239" y="156880"/>
                  </a:lnTo>
                  <a:lnTo>
                    <a:pt x="2862399" y="130783"/>
                  </a:lnTo>
                  <a:close/>
                  <a:moveTo>
                    <a:pt x="2887239" y="97733"/>
                  </a:moveTo>
                  <a:lnTo>
                    <a:pt x="2910209" y="121790"/>
                  </a:lnTo>
                  <a:lnTo>
                    <a:pt x="2864309" y="121790"/>
                  </a:lnTo>
                  <a:lnTo>
                    <a:pt x="2887236" y="97733"/>
                  </a:lnTo>
                  <a:close/>
                  <a:moveTo>
                    <a:pt x="2910209" y="72265"/>
                  </a:moveTo>
                  <a:lnTo>
                    <a:pt x="2887239" y="96204"/>
                  </a:lnTo>
                  <a:lnTo>
                    <a:pt x="2864315" y="72265"/>
                  </a:lnTo>
                  <a:close/>
                  <a:moveTo>
                    <a:pt x="2917929" y="60836"/>
                  </a:moveTo>
                  <a:lnTo>
                    <a:pt x="2856614" y="60836"/>
                  </a:lnTo>
                  <a:lnTo>
                    <a:pt x="2821052" y="1025788"/>
                  </a:lnTo>
                  <a:lnTo>
                    <a:pt x="2953429" y="1025788"/>
                  </a:lnTo>
                  <a:close/>
                  <a:moveTo>
                    <a:pt x="2895617" y="0"/>
                  </a:moveTo>
                  <a:lnTo>
                    <a:pt x="2879008" y="0"/>
                  </a:lnTo>
                  <a:lnTo>
                    <a:pt x="2879008" y="47269"/>
                  </a:lnTo>
                  <a:lnTo>
                    <a:pt x="2848529" y="47269"/>
                  </a:lnTo>
                  <a:lnTo>
                    <a:pt x="2848529" y="56000"/>
                  </a:lnTo>
                  <a:lnTo>
                    <a:pt x="2925951" y="56000"/>
                  </a:lnTo>
                  <a:lnTo>
                    <a:pt x="2925951" y="47269"/>
                  </a:lnTo>
                  <a:lnTo>
                    <a:pt x="2895617" y="47269"/>
                  </a:lnTo>
                  <a:close/>
                </a:path>
              </a:pathLst>
            </a:custGeom>
            <a:solidFill>
              <a:srgbClr val="006CB2"/>
            </a:solidFill>
            <a:ln w="0" cap="flat">
              <a:noFill/>
              <a:prstDash val="solid"/>
              <a:miter/>
            </a:ln>
          </p:spPr>
          <p:txBody>
            <a:bodyPr wrap="square" rtlCol="0" anchor="ctr">
              <a:noAutofit/>
            </a:bodyPr>
            <a:lstStyle/>
            <a:p>
              <a:endParaRPr lang="zh-CN" altLang="en-US"/>
            </a:p>
          </p:txBody>
        </p:sp>
        <p:sp>
          <p:nvSpPr>
            <p:cNvPr id="6" name="任意多边形: 形状 5"/>
            <p:cNvSpPr/>
            <p:nvPr userDrawn="1"/>
          </p:nvSpPr>
          <p:spPr>
            <a:xfrm flipH="1">
              <a:off x="-3" y="6232794"/>
              <a:ext cx="1939940" cy="558631"/>
            </a:xfrm>
            <a:custGeom>
              <a:avLst/>
              <a:gdLst>
                <a:gd name="connsiteX0" fmla="*/ 136174 w 1939940"/>
                <a:gd name="connsiteY0" fmla="*/ 501877 h 558631"/>
                <a:gd name="connsiteX1" fmla="*/ 136437 w 1939940"/>
                <a:gd name="connsiteY1" fmla="*/ 502248 h 558631"/>
                <a:gd name="connsiteX2" fmla="*/ 136437 w 1939940"/>
                <a:gd name="connsiteY2" fmla="*/ 518844 h 558631"/>
                <a:gd name="connsiteX3" fmla="*/ 136174 w 1939940"/>
                <a:gd name="connsiteY3" fmla="*/ 518903 h 558631"/>
                <a:gd name="connsiteX4" fmla="*/ 130526 w 1939940"/>
                <a:gd name="connsiteY4" fmla="*/ 501867 h 558631"/>
                <a:gd name="connsiteX5" fmla="*/ 130526 w 1939940"/>
                <a:gd name="connsiteY5" fmla="*/ 501872 h 558631"/>
                <a:gd name="connsiteX6" fmla="*/ 130526 w 1939940"/>
                <a:gd name="connsiteY6" fmla="*/ 519103 h 558631"/>
                <a:gd name="connsiteX7" fmla="*/ 122051 w 1939940"/>
                <a:gd name="connsiteY7" fmla="*/ 513846 h 558631"/>
                <a:gd name="connsiteX8" fmla="*/ 127196 w 1939940"/>
                <a:gd name="connsiteY8" fmla="*/ 496016 h 558631"/>
                <a:gd name="connsiteX9" fmla="*/ 118395 w 1939940"/>
                <a:gd name="connsiteY9" fmla="*/ 508463 h 558631"/>
                <a:gd name="connsiteX10" fmla="*/ 114939 w 1939940"/>
                <a:gd name="connsiteY10" fmla="*/ 496016 h 558631"/>
                <a:gd name="connsiteX11" fmla="*/ 1680418 w 1939940"/>
                <a:gd name="connsiteY11" fmla="*/ 490336 h 558631"/>
                <a:gd name="connsiteX12" fmla="*/ 1680418 w 1939940"/>
                <a:gd name="connsiteY12" fmla="*/ 518197 h 558631"/>
                <a:gd name="connsiteX13" fmla="*/ 1599614 w 1939940"/>
                <a:gd name="connsiteY13" fmla="*/ 521236 h 558631"/>
                <a:gd name="connsiteX14" fmla="*/ 1599614 w 1939940"/>
                <a:gd name="connsiteY14" fmla="*/ 495008 h 558631"/>
                <a:gd name="connsiteX15" fmla="*/ 118390 w 1939940"/>
                <a:gd name="connsiteY15" fmla="*/ 476730 h 558631"/>
                <a:gd name="connsiteX16" fmla="*/ 127193 w 1939940"/>
                <a:gd name="connsiteY16" fmla="*/ 489177 h 558631"/>
                <a:gd name="connsiteX17" fmla="*/ 114935 w 1939940"/>
                <a:gd name="connsiteY17" fmla="*/ 489177 h 558631"/>
                <a:gd name="connsiteX18" fmla="*/ 118390 w 1939940"/>
                <a:gd name="connsiteY18" fmla="*/ 476730 h 558631"/>
                <a:gd name="connsiteX19" fmla="*/ 793079 w 1939940"/>
                <a:gd name="connsiteY19" fmla="*/ 475888 h 558631"/>
                <a:gd name="connsiteX20" fmla="*/ 793079 w 1939940"/>
                <a:gd name="connsiteY20" fmla="*/ 515151 h 558631"/>
                <a:gd name="connsiteX21" fmla="*/ 725042 w 1939940"/>
                <a:gd name="connsiteY21" fmla="*/ 515133 h 558631"/>
                <a:gd name="connsiteX22" fmla="*/ 725042 w 1939940"/>
                <a:gd name="connsiteY22" fmla="*/ 475888 h 558631"/>
                <a:gd name="connsiteX23" fmla="*/ 759061 w 1939940"/>
                <a:gd name="connsiteY23" fmla="*/ 481889 h 558631"/>
                <a:gd name="connsiteX24" fmla="*/ 793079 w 1939940"/>
                <a:gd name="connsiteY24" fmla="*/ 475888 h 558631"/>
                <a:gd name="connsiteX25" fmla="*/ 136174 w 1939940"/>
                <a:gd name="connsiteY25" fmla="*/ 466300 h 558631"/>
                <a:gd name="connsiteX26" fmla="*/ 136437 w 1939940"/>
                <a:gd name="connsiteY26" fmla="*/ 466358 h 558631"/>
                <a:gd name="connsiteX27" fmla="*/ 136437 w 1939940"/>
                <a:gd name="connsiteY27" fmla="*/ 482956 h 558631"/>
                <a:gd name="connsiteX28" fmla="*/ 136174 w 1939940"/>
                <a:gd name="connsiteY28" fmla="*/ 483326 h 558631"/>
                <a:gd name="connsiteX29" fmla="*/ 130521 w 1939940"/>
                <a:gd name="connsiteY29" fmla="*/ 466095 h 558631"/>
                <a:gd name="connsiteX30" fmla="*/ 130521 w 1939940"/>
                <a:gd name="connsiteY30" fmla="*/ 483336 h 558631"/>
                <a:gd name="connsiteX31" fmla="*/ 122045 w 1939940"/>
                <a:gd name="connsiteY31" fmla="*/ 471347 h 558631"/>
                <a:gd name="connsiteX32" fmla="*/ 130521 w 1939940"/>
                <a:gd name="connsiteY32" fmla="*/ 466095 h 558631"/>
                <a:gd name="connsiteX33" fmla="*/ 1389416 w 1939940"/>
                <a:gd name="connsiteY33" fmla="*/ 449214 h 558631"/>
                <a:gd name="connsiteX34" fmla="*/ 1259631 w 1939940"/>
                <a:gd name="connsiteY34" fmla="*/ 462173 h 558631"/>
                <a:gd name="connsiteX35" fmla="*/ 1259631 w 1939940"/>
                <a:gd name="connsiteY35" fmla="*/ 555659 h 558631"/>
                <a:gd name="connsiteX36" fmla="*/ 1389416 w 1939940"/>
                <a:gd name="connsiteY36" fmla="*/ 555659 h 558631"/>
                <a:gd name="connsiteX37" fmla="*/ 1833938 w 1939940"/>
                <a:gd name="connsiteY37" fmla="*/ 449209 h 558631"/>
                <a:gd name="connsiteX38" fmla="*/ 1428551 w 1939940"/>
                <a:gd name="connsiteY38" fmla="*/ 482239 h 558631"/>
                <a:gd name="connsiteX39" fmla="*/ 1428551 w 1939940"/>
                <a:gd name="connsiteY39" fmla="*/ 482244 h 558631"/>
                <a:gd name="connsiteX40" fmla="*/ 1428551 w 1939940"/>
                <a:gd name="connsiteY40" fmla="*/ 503844 h 558631"/>
                <a:gd name="connsiteX41" fmla="*/ 1560236 w 1939940"/>
                <a:gd name="connsiteY41" fmla="*/ 496781 h 558631"/>
                <a:gd name="connsiteX42" fmla="*/ 1560236 w 1939940"/>
                <a:gd name="connsiteY42" fmla="*/ 522304 h 558631"/>
                <a:gd name="connsiteX43" fmla="*/ 1428551 w 1939940"/>
                <a:gd name="connsiteY43" fmla="*/ 526823 h 558631"/>
                <a:gd name="connsiteX44" fmla="*/ 1428551 w 1939940"/>
                <a:gd name="connsiteY44" fmla="*/ 555664 h 558631"/>
                <a:gd name="connsiteX45" fmla="*/ 1565744 w 1939940"/>
                <a:gd name="connsiteY45" fmla="*/ 555664 h 558631"/>
                <a:gd name="connsiteX46" fmla="*/ 1565744 w 1939940"/>
                <a:gd name="connsiteY46" fmla="*/ 499383 h 558631"/>
                <a:gd name="connsiteX47" fmla="*/ 1595082 w 1939940"/>
                <a:gd name="connsiteY47" fmla="*/ 498418 h 558631"/>
                <a:gd name="connsiteX48" fmla="*/ 1595082 w 1939940"/>
                <a:gd name="connsiteY48" fmla="*/ 555664 h 558631"/>
                <a:gd name="connsiteX49" fmla="*/ 1685342 w 1939940"/>
                <a:gd name="connsiteY49" fmla="*/ 555664 h 558631"/>
                <a:gd name="connsiteX50" fmla="*/ 1685342 w 1939940"/>
                <a:gd name="connsiteY50" fmla="*/ 471546 h 558631"/>
                <a:gd name="connsiteX51" fmla="*/ 1732225 w 1939940"/>
                <a:gd name="connsiteY51" fmla="*/ 468697 h 558631"/>
                <a:gd name="connsiteX52" fmla="*/ 1732225 w 1939940"/>
                <a:gd name="connsiteY52" fmla="*/ 555658 h 558631"/>
                <a:gd name="connsiteX53" fmla="*/ 1939940 w 1939940"/>
                <a:gd name="connsiteY53" fmla="*/ 555658 h 558631"/>
                <a:gd name="connsiteX54" fmla="*/ 1939940 w 1939940"/>
                <a:gd name="connsiteY54" fmla="*/ 526765 h 558631"/>
                <a:gd name="connsiteX55" fmla="*/ 1833938 w 1939940"/>
                <a:gd name="connsiteY55" fmla="*/ 513446 h 558631"/>
                <a:gd name="connsiteX56" fmla="*/ 1737295 w 1939940"/>
                <a:gd name="connsiteY56" fmla="*/ 517656 h 558631"/>
                <a:gd name="connsiteX57" fmla="*/ 1737295 w 1939940"/>
                <a:gd name="connsiteY57" fmla="*/ 488737 h 558631"/>
                <a:gd name="connsiteX58" fmla="*/ 1833938 w 1939940"/>
                <a:gd name="connsiteY58" fmla="*/ 482716 h 558631"/>
                <a:gd name="connsiteX59" fmla="*/ 1939940 w 1939940"/>
                <a:gd name="connsiteY59" fmla="*/ 504604 h 558631"/>
                <a:gd name="connsiteX60" fmla="*/ 1939940 w 1939940"/>
                <a:gd name="connsiteY60" fmla="*/ 482999 h 558631"/>
                <a:gd name="connsiteX61" fmla="*/ 384056 w 1939940"/>
                <a:gd name="connsiteY61" fmla="*/ 407830 h 558631"/>
                <a:gd name="connsiteX62" fmla="*/ 389323 w 1939940"/>
                <a:gd name="connsiteY62" fmla="*/ 415269 h 558631"/>
                <a:gd name="connsiteX63" fmla="*/ 384056 w 1939940"/>
                <a:gd name="connsiteY63" fmla="*/ 418616 h 558631"/>
                <a:gd name="connsiteX64" fmla="*/ 379202 w 1939940"/>
                <a:gd name="connsiteY64" fmla="*/ 407816 h 558631"/>
                <a:gd name="connsiteX65" fmla="*/ 379202 w 1939940"/>
                <a:gd name="connsiteY65" fmla="*/ 418616 h 558631"/>
                <a:gd name="connsiteX66" fmla="*/ 373932 w 1939940"/>
                <a:gd name="connsiteY66" fmla="*/ 415265 h 558631"/>
                <a:gd name="connsiteX67" fmla="*/ 377092 w 1939940"/>
                <a:gd name="connsiteY67" fmla="*/ 410797 h 558631"/>
                <a:gd name="connsiteX68" fmla="*/ 394539 w 1939940"/>
                <a:gd name="connsiteY68" fmla="*/ 402769 h 558631"/>
                <a:gd name="connsiteX69" fmla="*/ 392396 w 1939940"/>
                <a:gd name="connsiteY69" fmla="*/ 410651 h 558631"/>
                <a:gd name="connsiteX70" fmla="*/ 392400 w 1939940"/>
                <a:gd name="connsiteY70" fmla="*/ 410656 h 558631"/>
                <a:gd name="connsiteX71" fmla="*/ 392394 w 1939940"/>
                <a:gd name="connsiteY71" fmla="*/ 410656 h 558631"/>
                <a:gd name="connsiteX72" fmla="*/ 392396 w 1939940"/>
                <a:gd name="connsiteY72" fmla="*/ 410651 h 558631"/>
                <a:gd name="connsiteX73" fmla="*/ 386819 w 1939940"/>
                <a:gd name="connsiteY73" fmla="*/ 402769 h 558631"/>
                <a:gd name="connsiteX74" fmla="*/ 1236871 w 1939940"/>
                <a:gd name="connsiteY74" fmla="*/ 394813 h 558631"/>
                <a:gd name="connsiteX75" fmla="*/ 1040805 w 1939940"/>
                <a:gd name="connsiteY75" fmla="*/ 433659 h 558631"/>
                <a:gd name="connsiteX76" fmla="*/ 1040805 w 1939940"/>
                <a:gd name="connsiteY76" fmla="*/ 555659 h 558631"/>
                <a:gd name="connsiteX77" fmla="*/ 1114201 w 1939940"/>
                <a:gd name="connsiteY77" fmla="*/ 555659 h 558631"/>
                <a:gd name="connsiteX78" fmla="*/ 1126044 w 1939940"/>
                <a:gd name="connsiteY78" fmla="*/ 555659 h 558631"/>
                <a:gd name="connsiteX79" fmla="*/ 1236871 w 1939940"/>
                <a:gd name="connsiteY79" fmla="*/ 555659 h 558631"/>
                <a:gd name="connsiteX80" fmla="*/ 392400 w 1939940"/>
                <a:gd name="connsiteY80" fmla="*/ 389163 h 558631"/>
                <a:gd name="connsiteX81" fmla="*/ 394543 w 1939940"/>
                <a:gd name="connsiteY81" fmla="*/ 397055 h 558631"/>
                <a:gd name="connsiteX82" fmla="*/ 386819 w 1939940"/>
                <a:gd name="connsiteY82" fmla="*/ 397055 h 558631"/>
                <a:gd name="connsiteX83" fmla="*/ 232515 w 1939940"/>
                <a:gd name="connsiteY83" fmla="*/ 383541 h 558631"/>
                <a:gd name="connsiteX84" fmla="*/ 232520 w 1939940"/>
                <a:gd name="connsiteY84" fmla="*/ 383546 h 558631"/>
                <a:gd name="connsiteX85" fmla="*/ 232520 w 1939940"/>
                <a:gd name="connsiteY85" fmla="*/ 401361 h 558631"/>
                <a:gd name="connsiteX86" fmla="*/ 228967 w 1939940"/>
                <a:gd name="connsiteY86" fmla="*/ 400142 h 558631"/>
                <a:gd name="connsiteX87" fmla="*/ 228329 w 1939940"/>
                <a:gd name="connsiteY87" fmla="*/ 399813 h 558631"/>
                <a:gd name="connsiteX88" fmla="*/ 228329 w 1939940"/>
                <a:gd name="connsiteY88" fmla="*/ 389460 h 558631"/>
                <a:gd name="connsiteX89" fmla="*/ 238232 w 1939940"/>
                <a:gd name="connsiteY89" fmla="*/ 383531 h 558631"/>
                <a:gd name="connsiteX90" fmla="*/ 246995 w 1939940"/>
                <a:gd name="connsiteY90" fmla="*/ 395925 h 558631"/>
                <a:gd name="connsiteX91" fmla="*/ 238232 w 1939940"/>
                <a:gd name="connsiteY91" fmla="*/ 401341 h 558631"/>
                <a:gd name="connsiteX92" fmla="*/ 379202 w 1939940"/>
                <a:gd name="connsiteY92" fmla="*/ 381207 h 558631"/>
                <a:gd name="connsiteX93" fmla="*/ 379202 w 1939940"/>
                <a:gd name="connsiteY93" fmla="*/ 392003 h 558631"/>
                <a:gd name="connsiteX94" fmla="*/ 377092 w 1939940"/>
                <a:gd name="connsiteY94" fmla="*/ 389026 h 558631"/>
                <a:gd name="connsiteX95" fmla="*/ 373932 w 1939940"/>
                <a:gd name="connsiteY95" fmla="*/ 384555 h 558631"/>
                <a:gd name="connsiteX96" fmla="*/ 379202 w 1939940"/>
                <a:gd name="connsiteY96" fmla="*/ 381207 h 558631"/>
                <a:gd name="connsiteX97" fmla="*/ 384056 w 1939940"/>
                <a:gd name="connsiteY97" fmla="*/ 381207 h 558631"/>
                <a:gd name="connsiteX98" fmla="*/ 389323 w 1939940"/>
                <a:gd name="connsiteY98" fmla="*/ 384555 h 558631"/>
                <a:gd name="connsiteX99" fmla="*/ 384056 w 1939940"/>
                <a:gd name="connsiteY99" fmla="*/ 391994 h 558631"/>
                <a:gd name="connsiteX100" fmla="*/ 1833938 w 1939940"/>
                <a:gd name="connsiteY100" fmla="*/ 380350 h 558631"/>
                <a:gd name="connsiteX101" fmla="*/ 1428551 w 1939940"/>
                <a:gd name="connsiteY101" fmla="*/ 434838 h 558631"/>
                <a:gd name="connsiteX102" fmla="*/ 1428551 w 1939940"/>
                <a:gd name="connsiteY102" fmla="*/ 456444 h 558631"/>
                <a:gd name="connsiteX103" fmla="*/ 1833938 w 1939940"/>
                <a:gd name="connsiteY103" fmla="*/ 413832 h 558631"/>
                <a:gd name="connsiteX104" fmla="*/ 1939940 w 1939940"/>
                <a:gd name="connsiteY104" fmla="*/ 457180 h 558631"/>
                <a:gd name="connsiteX105" fmla="*/ 1939940 w 1939940"/>
                <a:gd name="connsiteY105" fmla="*/ 435574 h 558631"/>
                <a:gd name="connsiteX106" fmla="*/ 254271 w 1939940"/>
                <a:gd name="connsiteY106" fmla="*/ 377626 h 558631"/>
                <a:gd name="connsiteX107" fmla="*/ 250699 w 1939940"/>
                <a:gd name="connsiteY107" fmla="*/ 390469 h 558631"/>
                <a:gd name="connsiteX108" fmla="*/ 241610 w 1939940"/>
                <a:gd name="connsiteY108" fmla="*/ 377626 h 558631"/>
                <a:gd name="connsiteX109" fmla="*/ 250699 w 1939940"/>
                <a:gd name="connsiteY109" fmla="*/ 357849 h 558631"/>
                <a:gd name="connsiteX110" fmla="*/ 254271 w 1939940"/>
                <a:gd name="connsiteY110" fmla="*/ 370689 h 558631"/>
                <a:gd name="connsiteX111" fmla="*/ 241610 w 1939940"/>
                <a:gd name="connsiteY111" fmla="*/ 370689 h 558631"/>
                <a:gd name="connsiteX112" fmla="*/ 238232 w 1939940"/>
                <a:gd name="connsiteY112" fmla="*/ 346980 h 558631"/>
                <a:gd name="connsiteX113" fmla="*/ 246995 w 1939940"/>
                <a:gd name="connsiteY113" fmla="*/ 352397 h 558631"/>
                <a:gd name="connsiteX114" fmla="*/ 238232 w 1939940"/>
                <a:gd name="connsiteY114" fmla="*/ 364789 h 558631"/>
                <a:gd name="connsiteX115" fmla="*/ 238232 w 1939940"/>
                <a:gd name="connsiteY115" fmla="*/ 364786 h 558631"/>
                <a:gd name="connsiteX116" fmla="*/ 232520 w 1939940"/>
                <a:gd name="connsiteY116" fmla="*/ 346960 h 558631"/>
                <a:gd name="connsiteX117" fmla="*/ 232520 w 1939940"/>
                <a:gd name="connsiteY117" fmla="*/ 364775 h 558631"/>
                <a:gd name="connsiteX118" fmla="*/ 228333 w 1939940"/>
                <a:gd name="connsiteY118" fmla="*/ 358857 h 558631"/>
                <a:gd name="connsiteX119" fmla="*/ 228333 w 1939940"/>
                <a:gd name="connsiteY119" fmla="*/ 348510 h 558631"/>
                <a:gd name="connsiteX120" fmla="*/ 228973 w 1939940"/>
                <a:gd name="connsiteY120" fmla="*/ 348178 h 558631"/>
                <a:gd name="connsiteX121" fmla="*/ 228967 w 1939940"/>
                <a:gd name="connsiteY121" fmla="*/ 348178 h 558631"/>
                <a:gd name="connsiteX122" fmla="*/ 232520 w 1939940"/>
                <a:gd name="connsiteY122" fmla="*/ 346960 h 558631"/>
                <a:gd name="connsiteX123" fmla="*/ 1833938 w 1939940"/>
                <a:gd name="connsiteY123" fmla="*/ 338917 h 558631"/>
                <a:gd name="connsiteX124" fmla="*/ 1428551 w 1939940"/>
                <a:gd name="connsiteY124" fmla="*/ 407801 h 558631"/>
                <a:gd name="connsiteX125" fmla="*/ 1428551 w 1939940"/>
                <a:gd name="connsiteY125" fmla="*/ 429411 h 558631"/>
                <a:gd name="connsiteX126" fmla="*/ 1833938 w 1939940"/>
                <a:gd name="connsiteY126" fmla="*/ 372429 h 558631"/>
                <a:gd name="connsiteX127" fmla="*/ 1939940 w 1939940"/>
                <a:gd name="connsiteY127" fmla="*/ 429411 h 558631"/>
                <a:gd name="connsiteX128" fmla="*/ 1939940 w 1939940"/>
                <a:gd name="connsiteY128" fmla="*/ 407801 h 558631"/>
                <a:gd name="connsiteX129" fmla="*/ 1428551 w 1939940"/>
                <a:gd name="connsiteY129" fmla="*/ 270797 h 558631"/>
                <a:gd name="connsiteX130" fmla="*/ 1428551 w 1939940"/>
                <a:gd name="connsiteY130" fmla="*/ 403709 h 558631"/>
                <a:gd name="connsiteX131" fmla="*/ 1560576 w 1939940"/>
                <a:gd name="connsiteY131" fmla="*/ 380350 h 558631"/>
                <a:gd name="connsiteX132" fmla="*/ 1560576 w 1939940"/>
                <a:gd name="connsiteY132" fmla="*/ 317964 h 558631"/>
                <a:gd name="connsiteX133" fmla="*/ 1253782 w 1939940"/>
                <a:gd name="connsiteY133" fmla="*/ 258930 h 558631"/>
                <a:gd name="connsiteX134" fmla="*/ 1015267 w 1939940"/>
                <a:gd name="connsiteY134" fmla="*/ 326006 h 558631"/>
                <a:gd name="connsiteX135" fmla="*/ 1015267 w 1939940"/>
                <a:gd name="connsiteY135" fmla="*/ 377889 h 558631"/>
                <a:gd name="connsiteX136" fmla="*/ 927933 w 1939940"/>
                <a:gd name="connsiteY136" fmla="*/ 397346 h 558631"/>
                <a:gd name="connsiteX137" fmla="*/ 927933 w 1939940"/>
                <a:gd name="connsiteY137" fmla="*/ 555658 h 558631"/>
                <a:gd name="connsiteX138" fmla="*/ 1031789 w 1939940"/>
                <a:gd name="connsiteY138" fmla="*/ 555658 h 558631"/>
                <a:gd name="connsiteX139" fmla="*/ 1031789 w 1939940"/>
                <a:gd name="connsiteY139" fmla="*/ 340060 h 558631"/>
                <a:gd name="connsiteX140" fmla="*/ 1242281 w 1939940"/>
                <a:gd name="connsiteY140" fmla="*/ 279527 h 558631"/>
                <a:gd name="connsiteX141" fmla="*/ 1242281 w 1939940"/>
                <a:gd name="connsiteY141" fmla="*/ 555658 h 558631"/>
                <a:gd name="connsiteX142" fmla="*/ 1253782 w 1939940"/>
                <a:gd name="connsiteY142" fmla="*/ 555658 h 558631"/>
                <a:gd name="connsiteX143" fmla="*/ 1253782 w 1939940"/>
                <a:gd name="connsiteY143" fmla="*/ 276209 h 558631"/>
                <a:gd name="connsiteX144" fmla="*/ 1253782 w 1939940"/>
                <a:gd name="connsiteY144" fmla="*/ 269560 h 558631"/>
                <a:gd name="connsiteX145" fmla="*/ 1259631 w 1939940"/>
                <a:gd name="connsiteY145" fmla="*/ 258930 h 558631"/>
                <a:gd name="connsiteX146" fmla="*/ 1259631 w 1939940"/>
                <a:gd name="connsiteY146" fmla="*/ 320258 h 558631"/>
                <a:gd name="connsiteX147" fmla="*/ 1395118 w 1939940"/>
                <a:gd name="connsiteY147" fmla="*/ 288101 h 558631"/>
                <a:gd name="connsiteX148" fmla="*/ 1395118 w 1939940"/>
                <a:gd name="connsiteY148" fmla="*/ 555658 h 558631"/>
                <a:gd name="connsiteX149" fmla="*/ 1423921 w 1939940"/>
                <a:gd name="connsiteY149" fmla="*/ 555658 h 558631"/>
                <a:gd name="connsiteX150" fmla="*/ 1423921 w 1939940"/>
                <a:gd name="connsiteY150" fmla="*/ 281277 h 558631"/>
                <a:gd name="connsiteX151" fmla="*/ 1423921 w 1939940"/>
                <a:gd name="connsiteY151" fmla="*/ 270796 h 558631"/>
                <a:gd name="connsiteX152" fmla="*/ 1423921 w 1939940"/>
                <a:gd name="connsiteY152" fmla="*/ 270656 h 558631"/>
                <a:gd name="connsiteX153" fmla="*/ 1420411 w 1939940"/>
                <a:gd name="connsiteY153" fmla="*/ 271562 h 558631"/>
                <a:gd name="connsiteX154" fmla="*/ 1355446 w 1939940"/>
                <a:gd name="connsiteY154" fmla="*/ 284847 h 558631"/>
                <a:gd name="connsiteX155" fmla="*/ 145984 w 1939940"/>
                <a:gd name="connsiteY155" fmla="*/ 253884 h 558631"/>
                <a:gd name="connsiteX156" fmla="*/ 147920 w 1939940"/>
                <a:gd name="connsiteY156" fmla="*/ 256617 h 558631"/>
                <a:gd name="connsiteX157" fmla="*/ 147920 w 1939940"/>
                <a:gd name="connsiteY157" fmla="*/ 261741 h 558631"/>
                <a:gd name="connsiteX158" fmla="*/ 147300 w 1939940"/>
                <a:gd name="connsiteY158" fmla="*/ 262054 h 558631"/>
                <a:gd name="connsiteX159" fmla="*/ 147300 w 1939940"/>
                <a:gd name="connsiteY159" fmla="*/ 262049 h 558631"/>
                <a:gd name="connsiteX160" fmla="*/ 145984 w 1939940"/>
                <a:gd name="connsiteY160" fmla="*/ 262565 h 558631"/>
                <a:gd name="connsiteX161" fmla="*/ 141390 w 1939940"/>
                <a:gd name="connsiteY161" fmla="*/ 253873 h 558631"/>
                <a:gd name="connsiteX162" fmla="*/ 141390 w 1939940"/>
                <a:gd name="connsiteY162" fmla="*/ 253878 h 558631"/>
                <a:gd name="connsiteX163" fmla="*/ 141390 w 1939940"/>
                <a:gd name="connsiteY163" fmla="*/ 262541 h 558631"/>
                <a:gd name="connsiteX164" fmla="*/ 137172 w 1939940"/>
                <a:gd name="connsiteY164" fmla="*/ 259827 h 558631"/>
                <a:gd name="connsiteX165" fmla="*/ 225249 w 1939940"/>
                <a:gd name="connsiteY165" fmla="*/ 252953 h 558631"/>
                <a:gd name="connsiteX166" fmla="*/ 225249 w 1939940"/>
                <a:gd name="connsiteY166" fmla="*/ 261624 h 558631"/>
                <a:gd name="connsiteX167" fmla="*/ 221034 w 1939940"/>
                <a:gd name="connsiteY167" fmla="*/ 258911 h 558631"/>
                <a:gd name="connsiteX168" fmla="*/ 229835 w 1939940"/>
                <a:gd name="connsiteY168" fmla="*/ 252953 h 558631"/>
                <a:gd name="connsiteX169" fmla="*/ 234058 w 1939940"/>
                <a:gd name="connsiteY169" fmla="*/ 258917 h 558631"/>
                <a:gd name="connsiteX170" fmla="*/ 234060 w 1939940"/>
                <a:gd name="connsiteY170" fmla="*/ 258916 h 558631"/>
                <a:gd name="connsiteX171" fmla="*/ 234060 w 1939940"/>
                <a:gd name="connsiteY171" fmla="*/ 258921 h 558631"/>
                <a:gd name="connsiteX172" fmla="*/ 234058 w 1939940"/>
                <a:gd name="connsiteY172" fmla="*/ 258917 h 558631"/>
                <a:gd name="connsiteX173" fmla="*/ 229835 w 1939940"/>
                <a:gd name="connsiteY173" fmla="*/ 261629 h 558631"/>
                <a:gd name="connsiteX174" fmla="*/ 138816 w 1939940"/>
                <a:gd name="connsiteY174" fmla="*/ 249080 h 558631"/>
                <a:gd name="connsiteX175" fmla="*/ 134303 w 1939940"/>
                <a:gd name="connsiteY175" fmla="*/ 255461 h 558631"/>
                <a:gd name="connsiteX176" fmla="*/ 132587 w 1939940"/>
                <a:gd name="connsiteY176" fmla="*/ 249080 h 558631"/>
                <a:gd name="connsiteX177" fmla="*/ 238651 w 1939940"/>
                <a:gd name="connsiteY177" fmla="*/ 248164 h 558631"/>
                <a:gd name="connsiteX178" fmla="*/ 236937 w 1939940"/>
                <a:gd name="connsiteY178" fmla="*/ 254556 h 558631"/>
                <a:gd name="connsiteX179" fmla="*/ 232418 w 1939940"/>
                <a:gd name="connsiteY179" fmla="*/ 248164 h 558631"/>
                <a:gd name="connsiteX180" fmla="*/ 222671 w 1939940"/>
                <a:gd name="connsiteY180" fmla="*/ 248159 h 558631"/>
                <a:gd name="connsiteX181" fmla="*/ 218957 w 1939940"/>
                <a:gd name="connsiteY181" fmla="*/ 253406 h 558631"/>
                <a:gd name="connsiteX182" fmla="*/ 218387 w 1939940"/>
                <a:gd name="connsiteY182" fmla="*/ 248159 h 558631"/>
                <a:gd name="connsiteX183" fmla="*/ 218957 w 1939940"/>
                <a:gd name="connsiteY183" fmla="*/ 237568 h 558631"/>
                <a:gd name="connsiteX184" fmla="*/ 222671 w 1939940"/>
                <a:gd name="connsiteY184" fmla="*/ 242815 h 558631"/>
                <a:gd name="connsiteX185" fmla="*/ 218387 w 1939940"/>
                <a:gd name="connsiteY185" fmla="*/ 242815 h 558631"/>
                <a:gd name="connsiteX186" fmla="*/ 218957 w 1939940"/>
                <a:gd name="connsiteY186" fmla="*/ 237568 h 558631"/>
                <a:gd name="connsiteX187" fmla="*/ 134298 w 1939940"/>
                <a:gd name="connsiteY187" fmla="*/ 237349 h 558631"/>
                <a:gd name="connsiteX188" fmla="*/ 138811 w 1939940"/>
                <a:gd name="connsiteY188" fmla="*/ 243736 h 558631"/>
                <a:gd name="connsiteX189" fmla="*/ 132581 w 1939940"/>
                <a:gd name="connsiteY189" fmla="*/ 243736 h 558631"/>
                <a:gd name="connsiteX190" fmla="*/ 134298 w 1939940"/>
                <a:gd name="connsiteY190" fmla="*/ 237349 h 558631"/>
                <a:gd name="connsiteX191" fmla="*/ 236937 w 1939940"/>
                <a:gd name="connsiteY191" fmla="*/ 236429 h 558631"/>
                <a:gd name="connsiteX192" fmla="*/ 238651 w 1939940"/>
                <a:gd name="connsiteY192" fmla="*/ 242820 h 558631"/>
                <a:gd name="connsiteX193" fmla="*/ 232418 w 1939940"/>
                <a:gd name="connsiteY193" fmla="*/ 242820 h 558631"/>
                <a:gd name="connsiteX194" fmla="*/ 141390 w 1939940"/>
                <a:gd name="connsiteY194" fmla="*/ 230275 h 558631"/>
                <a:gd name="connsiteX195" fmla="*/ 141390 w 1939940"/>
                <a:gd name="connsiteY195" fmla="*/ 238937 h 558631"/>
                <a:gd name="connsiteX196" fmla="*/ 137172 w 1939940"/>
                <a:gd name="connsiteY196" fmla="*/ 232984 h 558631"/>
                <a:gd name="connsiteX197" fmla="*/ 141390 w 1939940"/>
                <a:gd name="connsiteY197" fmla="*/ 230275 h 558631"/>
                <a:gd name="connsiteX198" fmla="*/ 145984 w 1939940"/>
                <a:gd name="connsiteY198" fmla="*/ 230252 h 558631"/>
                <a:gd name="connsiteX199" fmla="*/ 147300 w 1939940"/>
                <a:gd name="connsiteY199" fmla="*/ 230768 h 558631"/>
                <a:gd name="connsiteX200" fmla="*/ 147920 w 1939940"/>
                <a:gd name="connsiteY200" fmla="*/ 231080 h 558631"/>
                <a:gd name="connsiteX201" fmla="*/ 147920 w 1939940"/>
                <a:gd name="connsiteY201" fmla="*/ 236204 h 558631"/>
                <a:gd name="connsiteX202" fmla="*/ 145984 w 1939940"/>
                <a:gd name="connsiteY202" fmla="*/ 238933 h 558631"/>
                <a:gd name="connsiteX203" fmla="*/ 225249 w 1939940"/>
                <a:gd name="connsiteY203" fmla="*/ 229355 h 558631"/>
                <a:gd name="connsiteX204" fmla="*/ 225249 w 1939940"/>
                <a:gd name="connsiteY204" fmla="*/ 238026 h 558631"/>
                <a:gd name="connsiteX205" fmla="*/ 221034 w 1939940"/>
                <a:gd name="connsiteY205" fmla="*/ 232063 h 558631"/>
                <a:gd name="connsiteX206" fmla="*/ 225249 w 1939940"/>
                <a:gd name="connsiteY206" fmla="*/ 229355 h 558631"/>
                <a:gd name="connsiteX207" fmla="*/ 229835 w 1939940"/>
                <a:gd name="connsiteY207" fmla="*/ 229355 h 558631"/>
                <a:gd name="connsiteX208" fmla="*/ 234060 w 1939940"/>
                <a:gd name="connsiteY208" fmla="*/ 232069 h 558631"/>
                <a:gd name="connsiteX209" fmla="*/ 229835 w 1939940"/>
                <a:gd name="connsiteY209" fmla="*/ 238036 h 558631"/>
                <a:gd name="connsiteX210" fmla="*/ 229835 w 1939940"/>
                <a:gd name="connsiteY210" fmla="*/ 238031 h 558631"/>
                <a:gd name="connsiteX211" fmla="*/ 129842 w 1939940"/>
                <a:gd name="connsiteY211" fmla="*/ 166043 h 558631"/>
                <a:gd name="connsiteX212" fmla="*/ 136437 w 1939940"/>
                <a:gd name="connsiteY212" fmla="*/ 175368 h 558631"/>
                <a:gd name="connsiteX213" fmla="*/ 136437 w 1939940"/>
                <a:gd name="connsiteY213" fmla="*/ 180517 h 558631"/>
                <a:gd name="connsiteX214" fmla="*/ 135614 w 1939940"/>
                <a:gd name="connsiteY214" fmla="*/ 181131 h 558631"/>
                <a:gd name="connsiteX215" fmla="*/ 135614 w 1939940"/>
                <a:gd name="connsiteY215" fmla="*/ 181126 h 558631"/>
                <a:gd name="connsiteX216" fmla="*/ 129842 w 1939940"/>
                <a:gd name="connsiteY216" fmla="*/ 183840 h 558631"/>
                <a:gd name="connsiteX217" fmla="*/ 124131 w 1939940"/>
                <a:gd name="connsiteY217" fmla="*/ 166038 h 558631"/>
                <a:gd name="connsiteX218" fmla="*/ 124131 w 1939940"/>
                <a:gd name="connsiteY218" fmla="*/ 183840 h 558631"/>
                <a:gd name="connsiteX219" fmla="*/ 115369 w 1939940"/>
                <a:gd name="connsiteY219" fmla="*/ 178423 h 558631"/>
                <a:gd name="connsiteX220" fmla="*/ 120744 w 1939940"/>
                <a:gd name="connsiteY220" fmla="*/ 160125 h 558631"/>
                <a:gd name="connsiteX221" fmla="*/ 111660 w 1939940"/>
                <a:gd name="connsiteY221" fmla="*/ 172966 h 558631"/>
                <a:gd name="connsiteX222" fmla="*/ 108092 w 1939940"/>
                <a:gd name="connsiteY222" fmla="*/ 160125 h 558631"/>
                <a:gd name="connsiteX223" fmla="*/ 136437 w 1939940"/>
                <a:gd name="connsiteY223" fmla="*/ 160125 h 558631"/>
                <a:gd name="connsiteX224" fmla="*/ 136437 w 1939940"/>
                <a:gd name="connsiteY224" fmla="*/ 164675 h 558631"/>
                <a:gd name="connsiteX225" fmla="*/ 133221 w 1939940"/>
                <a:gd name="connsiteY225" fmla="*/ 160125 h 558631"/>
                <a:gd name="connsiteX226" fmla="*/ 136442 w 1939940"/>
                <a:gd name="connsiteY226" fmla="*/ 148633 h 558631"/>
                <a:gd name="connsiteX227" fmla="*/ 136442 w 1939940"/>
                <a:gd name="connsiteY227" fmla="*/ 153188 h 558631"/>
                <a:gd name="connsiteX228" fmla="*/ 133221 w 1939940"/>
                <a:gd name="connsiteY228" fmla="*/ 153188 h 558631"/>
                <a:gd name="connsiteX229" fmla="*/ 111660 w 1939940"/>
                <a:gd name="connsiteY229" fmla="*/ 140346 h 558631"/>
                <a:gd name="connsiteX230" fmla="*/ 120744 w 1939940"/>
                <a:gd name="connsiteY230" fmla="*/ 153188 h 558631"/>
                <a:gd name="connsiteX231" fmla="*/ 108092 w 1939940"/>
                <a:gd name="connsiteY231" fmla="*/ 153188 h 558631"/>
                <a:gd name="connsiteX232" fmla="*/ 111660 w 1939940"/>
                <a:gd name="connsiteY232" fmla="*/ 140346 h 558631"/>
                <a:gd name="connsiteX233" fmla="*/ 129842 w 1939940"/>
                <a:gd name="connsiteY233" fmla="*/ 129477 h 558631"/>
                <a:gd name="connsiteX234" fmla="*/ 135614 w 1939940"/>
                <a:gd name="connsiteY234" fmla="*/ 132192 h 558631"/>
                <a:gd name="connsiteX235" fmla="*/ 136437 w 1939940"/>
                <a:gd name="connsiteY235" fmla="*/ 132806 h 558631"/>
                <a:gd name="connsiteX236" fmla="*/ 136437 w 1939940"/>
                <a:gd name="connsiteY236" fmla="*/ 137949 h 558631"/>
                <a:gd name="connsiteX237" fmla="*/ 129842 w 1939940"/>
                <a:gd name="connsiteY237" fmla="*/ 147273 h 558631"/>
                <a:gd name="connsiteX238" fmla="*/ 129842 w 1939940"/>
                <a:gd name="connsiteY238" fmla="*/ 147269 h 558631"/>
                <a:gd name="connsiteX239" fmla="*/ 124131 w 1939940"/>
                <a:gd name="connsiteY239" fmla="*/ 129473 h 558631"/>
                <a:gd name="connsiteX240" fmla="*/ 124131 w 1939940"/>
                <a:gd name="connsiteY240" fmla="*/ 147278 h 558631"/>
                <a:gd name="connsiteX241" fmla="*/ 115369 w 1939940"/>
                <a:gd name="connsiteY241" fmla="*/ 134891 h 558631"/>
                <a:gd name="connsiteX242" fmla="*/ 124131 w 1939940"/>
                <a:gd name="connsiteY242" fmla="*/ 129473 h 558631"/>
                <a:gd name="connsiteX243" fmla="*/ 786987 w 1939940"/>
                <a:gd name="connsiteY243" fmla="*/ 109474 h 558631"/>
                <a:gd name="connsiteX244" fmla="*/ 796539 w 1939940"/>
                <a:gd name="connsiteY244" fmla="*/ 119042 h 558631"/>
                <a:gd name="connsiteX245" fmla="*/ 796539 w 1939940"/>
                <a:gd name="connsiteY245" fmla="*/ 174813 h 558631"/>
                <a:gd name="connsiteX246" fmla="*/ 786987 w 1939940"/>
                <a:gd name="connsiteY246" fmla="*/ 184381 h 558631"/>
                <a:gd name="connsiteX247" fmla="*/ 731185 w 1939940"/>
                <a:gd name="connsiteY247" fmla="*/ 184381 h 558631"/>
                <a:gd name="connsiteX248" fmla="*/ 721582 w 1939940"/>
                <a:gd name="connsiteY248" fmla="*/ 174813 h 558631"/>
                <a:gd name="connsiteX249" fmla="*/ 721582 w 1939940"/>
                <a:gd name="connsiteY249" fmla="*/ 119042 h 558631"/>
                <a:gd name="connsiteX250" fmla="*/ 731185 w 1939940"/>
                <a:gd name="connsiteY250" fmla="*/ 109474 h 558631"/>
                <a:gd name="connsiteX251" fmla="*/ 741126 w 1939940"/>
                <a:gd name="connsiteY251" fmla="*/ 63735 h 558631"/>
                <a:gd name="connsiteX252" fmla="*/ 748291 w 1939940"/>
                <a:gd name="connsiteY252" fmla="*/ 70931 h 558631"/>
                <a:gd name="connsiteX253" fmla="*/ 748291 w 1939940"/>
                <a:gd name="connsiteY253" fmla="*/ 95080 h 558631"/>
                <a:gd name="connsiteX254" fmla="*/ 731185 w 1939940"/>
                <a:gd name="connsiteY254" fmla="*/ 95080 h 558631"/>
                <a:gd name="connsiteX255" fmla="*/ 707206 w 1939940"/>
                <a:gd name="connsiteY255" fmla="*/ 119042 h 558631"/>
                <a:gd name="connsiteX256" fmla="*/ 707206 w 1939940"/>
                <a:gd name="connsiteY256" fmla="*/ 174813 h 558631"/>
                <a:gd name="connsiteX257" fmla="*/ 731185 w 1939940"/>
                <a:gd name="connsiteY257" fmla="*/ 198776 h 558631"/>
                <a:gd name="connsiteX258" fmla="*/ 748291 w 1939940"/>
                <a:gd name="connsiteY258" fmla="*/ 198776 h 558631"/>
                <a:gd name="connsiteX259" fmla="*/ 748291 w 1939940"/>
                <a:gd name="connsiteY259" fmla="*/ 229335 h 558631"/>
                <a:gd name="connsiteX260" fmla="*/ 732743 w 1939940"/>
                <a:gd name="connsiteY260" fmla="*/ 229335 h 558631"/>
                <a:gd name="connsiteX261" fmla="*/ 721535 w 1939940"/>
                <a:gd name="connsiteY261" fmla="*/ 240550 h 558631"/>
                <a:gd name="connsiteX262" fmla="*/ 732743 w 1939940"/>
                <a:gd name="connsiteY262" fmla="*/ 251764 h 558631"/>
                <a:gd name="connsiteX263" fmla="*/ 739079 w 1939940"/>
                <a:gd name="connsiteY263" fmla="*/ 251764 h 558631"/>
                <a:gd name="connsiteX264" fmla="*/ 739079 w 1939940"/>
                <a:gd name="connsiteY264" fmla="*/ 268395 h 558631"/>
                <a:gd name="connsiteX265" fmla="*/ 651257 w 1939940"/>
                <a:gd name="connsiteY265" fmla="*/ 374134 h 558631"/>
                <a:gd name="connsiteX266" fmla="*/ 700139 w 1939940"/>
                <a:gd name="connsiteY266" fmla="*/ 464230 h 558631"/>
                <a:gd name="connsiteX267" fmla="*/ 700139 w 1939940"/>
                <a:gd name="connsiteY267" fmla="*/ 515128 h 558631"/>
                <a:gd name="connsiteX268" fmla="*/ 569273 w 1939940"/>
                <a:gd name="connsiteY268" fmla="*/ 515099 h 558631"/>
                <a:gd name="connsiteX269" fmla="*/ 569273 w 1939940"/>
                <a:gd name="connsiteY269" fmla="*/ 205348 h 558631"/>
                <a:gd name="connsiteX270" fmla="*/ 531380 w 1939940"/>
                <a:gd name="connsiteY270" fmla="*/ 149465 h 558631"/>
                <a:gd name="connsiteX271" fmla="*/ 531380 w 1939940"/>
                <a:gd name="connsiteY271" fmla="*/ 133580 h 558631"/>
                <a:gd name="connsiteX272" fmla="*/ 520292 w 1939940"/>
                <a:gd name="connsiteY272" fmla="*/ 114672 h 558631"/>
                <a:gd name="connsiteX273" fmla="*/ 520230 w 1939940"/>
                <a:gd name="connsiteY273" fmla="*/ 69591 h 558631"/>
                <a:gd name="connsiteX274" fmla="*/ 521341 w 1939940"/>
                <a:gd name="connsiteY274" fmla="*/ 65801 h 558631"/>
                <a:gd name="connsiteX275" fmla="*/ 526165 w 1939940"/>
                <a:gd name="connsiteY275" fmla="*/ 63735 h 558631"/>
                <a:gd name="connsiteX276" fmla="*/ 185451 w 1939940"/>
                <a:gd name="connsiteY276" fmla="*/ 0 h 558631"/>
                <a:gd name="connsiteX277" fmla="*/ 177868 w 1939940"/>
                <a:gd name="connsiteY277" fmla="*/ 0 h 558631"/>
                <a:gd name="connsiteX278" fmla="*/ 177868 w 1939940"/>
                <a:gd name="connsiteY278" fmla="*/ 25956 h 558631"/>
                <a:gd name="connsiteX279" fmla="*/ 161507 w 1939940"/>
                <a:gd name="connsiteY279" fmla="*/ 25956 h 558631"/>
                <a:gd name="connsiteX280" fmla="*/ 161507 w 1939940"/>
                <a:gd name="connsiteY280" fmla="*/ 53374 h 558631"/>
                <a:gd name="connsiteX281" fmla="*/ 172647 w 1939940"/>
                <a:gd name="connsiteY281" fmla="*/ 53374 h 558631"/>
                <a:gd name="connsiteX282" fmla="*/ 172647 w 1939940"/>
                <a:gd name="connsiteY282" fmla="*/ 61729 h 558631"/>
                <a:gd name="connsiteX283" fmla="*/ 156633 w 1939940"/>
                <a:gd name="connsiteY283" fmla="*/ 61729 h 558631"/>
                <a:gd name="connsiteX284" fmla="*/ 156633 w 1939940"/>
                <a:gd name="connsiteY284" fmla="*/ 95537 h 558631"/>
                <a:gd name="connsiteX285" fmla="*/ 167077 w 1939940"/>
                <a:gd name="connsiteY285" fmla="*/ 95537 h 558631"/>
                <a:gd name="connsiteX286" fmla="*/ 167077 w 1939940"/>
                <a:gd name="connsiteY286" fmla="*/ 106259 h 558631"/>
                <a:gd name="connsiteX287" fmla="*/ 136447 w 1939940"/>
                <a:gd name="connsiteY287" fmla="*/ 106259 h 558631"/>
                <a:gd name="connsiteX288" fmla="*/ 136447 w 1939940"/>
                <a:gd name="connsiteY288" fmla="*/ 124542 h 558631"/>
                <a:gd name="connsiteX289" fmla="*/ 126993 w 1939940"/>
                <a:gd name="connsiteY289" fmla="*/ 121877 h 558631"/>
                <a:gd name="connsiteX290" fmla="*/ 101985 w 1939940"/>
                <a:gd name="connsiteY290" fmla="*/ 156661 h 558631"/>
                <a:gd name="connsiteX291" fmla="*/ 126993 w 1939940"/>
                <a:gd name="connsiteY291" fmla="*/ 191444 h 558631"/>
                <a:gd name="connsiteX292" fmla="*/ 136447 w 1939940"/>
                <a:gd name="connsiteY292" fmla="*/ 188779 h 558631"/>
                <a:gd name="connsiteX293" fmla="*/ 136447 w 1939940"/>
                <a:gd name="connsiteY293" fmla="*/ 194674 h 558631"/>
                <a:gd name="connsiteX294" fmla="*/ 167077 w 1939940"/>
                <a:gd name="connsiteY294" fmla="*/ 194674 h 558631"/>
                <a:gd name="connsiteX295" fmla="*/ 167077 w 1939940"/>
                <a:gd name="connsiteY295" fmla="*/ 215641 h 558631"/>
                <a:gd name="connsiteX296" fmla="*/ 147929 w 1939940"/>
                <a:gd name="connsiteY296" fmla="*/ 215641 h 558631"/>
                <a:gd name="connsiteX297" fmla="*/ 147929 w 1939940"/>
                <a:gd name="connsiteY297" fmla="*/ 225448 h 558631"/>
                <a:gd name="connsiteX298" fmla="*/ 143693 w 1939940"/>
                <a:gd name="connsiteY298" fmla="*/ 224362 h 558631"/>
                <a:gd name="connsiteX299" fmla="*/ 127694 w 1939940"/>
                <a:gd name="connsiteY299" fmla="*/ 246410 h 558631"/>
                <a:gd name="connsiteX300" fmla="*/ 143693 w 1939940"/>
                <a:gd name="connsiteY300" fmla="*/ 268460 h 558631"/>
                <a:gd name="connsiteX301" fmla="*/ 147929 w 1939940"/>
                <a:gd name="connsiteY301" fmla="*/ 267372 h 558631"/>
                <a:gd name="connsiteX302" fmla="*/ 147929 w 1939940"/>
                <a:gd name="connsiteY302" fmla="*/ 275352 h 558631"/>
                <a:gd name="connsiteX303" fmla="*/ 161507 w 1939940"/>
                <a:gd name="connsiteY303" fmla="*/ 275352 h 558631"/>
                <a:gd name="connsiteX304" fmla="*/ 161507 w 1939940"/>
                <a:gd name="connsiteY304" fmla="*/ 312581 h 558631"/>
                <a:gd name="connsiteX305" fmla="*/ 147929 w 1939940"/>
                <a:gd name="connsiteY305" fmla="*/ 312581 h 558631"/>
                <a:gd name="connsiteX306" fmla="*/ 147929 w 1939940"/>
                <a:gd name="connsiteY306" fmla="*/ 331372 h 558631"/>
                <a:gd name="connsiteX307" fmla="*/ 136442 w 1939940"/>
                <a:gd name="connsiteY307" fmla="*/ 331372 h 558631"/>
                <a:gd name="connsiteX308" fmla="*/ 136442 w 1939940"/>
                <a:gd name="connsiteY308" fmla="*/ 372686 h 558631"/>
                <a:gd name="connsiteX309" fmla="*/ 98851 w 1939940"/>
                <a:gd name="connsiteY309" fmla="*/ 372686 h 558631"/>
                <a:gd name="connsiteX310" fmla="*/ 98851 w 1939940"/>
                <a:gd name="connsiteY310" fmla="*/ 367971 h 558631"/>
                <a:gd name="connsiteX311" fmla="*/ 94669 w 1939940"/>
                <a:gd name="connsiteY311" fmla="*/ 367971 h 558631"/>
                <a:gd name="connsiteX312" fmla="*/ 94669 w 1939940"/>
                <a:gd name="connsiteY312" fmla="*/ 364771 h 558631"/>
                <a:gd name="connsiteX313" fmla="*/ 84927 w 1939940"/>
                <a:gd name="connsiteY313" fmla="*/ 364771 h 558631"/>
                <a:gd name="connsiteX314" fmla="*/ 84927 w 1939940"/>
                <a:gd name="connsiteY314" fmla="*/ 367971 h 558631"/>
                <a:gd name="connsiteX315" fmla="*/ 80756 w 1939940"/>
                <a:gd name="connsiteY315" fmla="*/ 367971 h 558631"/>
                <a:gd name="connsiteX316" fmla="*/ 80756 w 1939940"/>
                <a:gd name="connsiteY316" fmla="*/ 372686 h 558631"/>
                <a:gd name="connsiteX317" fmla="*/ 29817 w 1939940"/>
                <a:gd name="connsiteY317" fmla="*/ 372686 h 558631"/>
                <a:gd name="connsiteX318" fmla="*/ 0 w 1939940"/>
                <a:gd name="connsiteY318" fmla="*/ 402496 h 558631"/>
                <a:gd name="connsiteX319" fmla="*/ 74 w 1939940"/>
                <a:gd name="connsiteY319" fmla="*/ 402496 h 558631"/>
                <a:gd name="connsiteX320" fmla="*/ 0 w 1939940"/>
                <a:gd name="connsiteY320" fmla="*/ 404002 h 558631"/>
                <a:gd name="connsiteX321" fmla="*/ 0 w 1939940"/>
                <a:gd name="connsiteY321" fmla="*/ 558631 h 558631"/>
                <a:gd name="connsiteX322" fmla="*/ 31327 w 1939940"/>
                <a:gd name="connsiteY322" fmla="*/ 558631 h 558631"/>
                <a:gd name="connsiteX323" fmla="*/ 31327 w 1939940"/>
                <a:gd name="connsiteY323" fmla="*/ 402501 h 558631"/>
                <a:gd name="connsiteX324" fmla="*/ 80761 w 1939940"/>
                <a:gd name="connsiteY324" fmla="*/ 402501 h 558631"/>
                <a:gd name="connsiteX325" fmla="*/ 80761 w 1939940"/>
                <a:gd name="connsiteY325" fmla="*/ 409301 h 558631"/>
                <a:gd name="connsiteX326" fmla="*/ 98857 w 1939940"/>
                <a:gd name="connsiteY326" fmla="*/ 409301 h 558631"/>
                <a:gd name="connsiteX327" fmla="*/ 98857 w 1939940"/>
                <a:gd name="connsiteY327" fmla="*/ 402501 h 558631"/>
                <a:gd name="connsiteX328" fmla="*/ 136447 w 1939940"/>
                <a:gd name="connsiteY328" fmla="*/ 402501 h 558631"/>
                <a:gd name="connsiteX329" fmla="*/ 136447 w 1939940"/>
                <a:gd name="connsiteY329" fmla="*/ 439228 h 558631"/>
                <a:gd name="connsiteX330" fmla="*/ 167077 w 1939940"/>
                <a:gd name="connsiteY330" fmla="*/ 439228 h 558631"/>
                <a:gd name="connsiteX331" fmla="*/ 167077 w 1939940"/>
                <a:gd name="connsiteY331" fmla="*/ 450710 h 558631"/>
                <a:gd name="connsiteX332" fmla="*/ 136447 w 1939940"/>
                <a:gd name="connsiteY332" fmla="*/ 450710 h 558631"/>
                <a:gd name="connsiteX333" fmla="*/ 136447 w 1939940"/>
                <a:gd name="connsiteY333" fmla="*/ 459441 h 558631"/>
                <a:gd name="connsiteX334" fmla="*/ 135706 w 1939940"/>
                <a:gd name="connsiteY334" fmla="*/ 459167 h 558631"/>
                <a:gd name="connsiteX335" fmla="*/ 133352 w 1939940"/>
                <a:gd name="connsiteY335" fmla="*/ 458598 h 558631"/>
                <a:gd name="connsiteX336" fmla="*/ 108897 w 1939940"/>
                <a:gd name="connsiteY336" fmla="*/ 492597 h 558631"/>
                <a:gd name="connsiteX337" fmla="*/ 133352 w 1939940"/>
                <a:gd name="connsiteY337" fmla="*/ 526595 h 558631"/>
                <a:gd name="connsiteX338" fmla="*/ 135706 w 1939940"/>
                <a:gd name="connsiteY338" fmla="*/ 526026 h 558631"/>
                <a:gd name="connsiteX339" fmla="*/ 136447 w 1939940"/>
                <a:gd name="connsiteY339" fmla="*/ 525752 h 558631"/>
                <a:gd name="connsiteX340" fmla="*/ 136447 w 1939940"/>
                <a:gd name="connsiteY340" fmla="*/ 558622 h 558631"/>
                <a:gd name="connsiteX341" fmla="*/ 228344 w 1939940"/>
                <a:gd name="connsiteY341" fmla="*/ 558622 h 558631"/>
                <a:gd name="connsiteX342" fmla="*/ 228344 w 1939940"/>
                <a:gd name="connsiteY342" fmla="*/ 450702 h 558631"/>
                <a:gd name="connsiteX343" fmla="*/ 197713 w 1939940"/>
                <a:gd name="connsiteY343" fmla="*/ 450702 h 558631"/>
                <a:gd name="connsiteX344" fmla="*/ 197713 w 1939940"/>
                <a:gd name="connsiteY344" fmla="*/ 439219 h 558631"/>
                <a:gd name="connsiteX345" fmla="*/ 228344 w 1939940"/>
                <a:gd name="connsiteY345" fmla="*/ 439219 h 558631"/>
                <a:gd name="connsiteX346" fmla="*/ 228344 w 1939940"/>
                <a:gd name="connsiteY346" fmla="*/ 407050 h 558631"/>
                <a:gd name="connsiteX347" fmla="*/ 235381 w 1939940"/>
                <a:gd name="connsiteY347" fmla="*/ 408937 h 558631"/>
                <a:gd name="connsiteX348" fmla="*/ 260397 w 1939940"/>
                <a:gd name="connsiteY348" fmla="*/ 374153 h 558631"/>
                <a:gd name="connsiteX349" fmla="*/ 235381 w 1939940"/>
                <a:gd name="connsiteY349" fmla="*/ 339371 h 558631"/>
                <a:gd name="connsiteX350" fmla="*/ 228344 w 1939940"/>
                <a:gd name="connsiteY350" fmla="*/ 341256 h 558631"/>
                <a:gd name="connsiteX351" fmla="*/ 228344 w 1939940"/>
                <a:gd name="connsiteY351" fmla="*/ 331356 h 558631"/>
                <a:gd name="connsiteX352" fmla="*/ 216856 w 1939940"/>
                <a:gd name="connsiteY352" fmla="*/ 331356 h 558631"/>
                <a:gd name="connsiteX353" fmla="*/ 216856 w 1939940"/>
                <a:gd name="connsiteY353" fmla="*/ 312567 h 558631"/>
                <a:gd name="connsiteX354" fmla="*/ 203278 w 1939940"/>
                <a:gd name="connsiteY354" fmla="*/ 312567 h 558631"/>
                <a:gd name="connsiteX355" fmla="*/ 203278 w 1939940"/>
                <a:gd name="connsiteY355" fmla="*/ 275338 h 558631"/>
                <a:gd name="connsiteX356" fmla="*/ 216856 w 1939940"/>
                <a:gd name="connsiteY356" fmla="*/ 275338 h 558631"/>
                <a:gd name="connsiteX357" fmla="*/ 216856 w 1939940"/>
                <a:gd name="connsiteY357" fmla="*/ 261697 h 558631"/>
                <a:gd name="connsiteX358" fmla="*/ 227559 w 1939940"/>
                <a:gd name="connsiteY358" fmla="*/ 267529 h 558631"/>
                <a:gd name="connsiteX359" fmla="*/ 243559 w 1939940"/>
                <a:gd name="connsiteY359" fmla="*/ 245480 h 558631"/>
                <a:gd name="connsiteX360" fmla="*/ 227559 w 1939940"/>
                <a:gd name="connsiteY360" fmla="*/ 223431 h 558631"/>
                <a:gd name="connsiteX361" fmla="*/ 216856 w 1939940"/>
                <a:gd name="connsiteY361" fmla="*/ 229258 h 558631"/>
                <a:gd name="connsiteX362" fmla="*/ 216856 w 1939940"/>
                <a:gd name="connsiteY362" fmla="*/ 215617 h 558631"/>
                <a:gd name="connsiteX363" fmla="*/ 197708 w 1939940"/>
                <a:gd name="connsiteY363" fmla="*/ 215617 h 558631"/>
                <a:gd name="connsiteX364" fmla="*/ 197708 w 1939940"/>
                <a:gd name="connsiteY364" fmla="*/ 194650 h 558631"/>
                <a:gd name="connsiteX365" fmla="*/ 228339 w 1939940"/>
                <a:gd name="connsiteY365" fmla="*/ 194650 h 558631"/>
                <a:gd name="connsiteX366" fmla="*/ 228339 w 1939940"/>
                <a:gd name="connsiteY366" fmla="*/ 162828 h 558631"/>
                <a:gd name="connsiteX367" fmla="*/ 340076 w 1939940"/>
                <a:gd name="connsiteY367" fmla="*/ 162828 h 558631"/>
                <a:gd name="connsiteX368" fmla="*/ 340076 w 1939940"/>
                <a:gd name="connsiteY368" fmla="*/ 389806 h 558631"/>
                <a:gd name="connsiteX369" fmla="*/ 333282 w 1939940"/>
                <a:gd name="connsiteY369" fmla="*/ 389806 h 558631"/>
                <a:gd name="connsiteX370" fmla="*/ 333282 w 1939940"/>
                <a:gd name="connsiteY370" fmla="*/ 409984 h 558631"/>
                <a:gd name="connsiteX371" fmla="*/ 340076 w 1939940"/>
                <a:gd name="connsiteY371" fmla="*/ 409984 h 558631"/>
                <a:gd name="connsiteX372" fmla="*/ 340076 w 1939940"/>
                <a:gd name="connsiteY372" fmla="*/ 527808 h 558631"/>
                <a:gd name="connsiteX373" fmla="*/ 332006 w 1939940"/>
                <a:gd name="connsiteY373" fmla="*/ 549029 h 558631"/>
                <a:gd name="connsiteX374" fmla="*/ 332006 w 1939940"/>
                <a:gd name="connsiteY374" fmla="*/ 558466 h 558631"/>
                <a:gd name="connsiteX375" fmla="*/ 340076 w 1939940"/>
                <a:gd name="connsiteY375" fmla="*/ 558466 h 558631"/>
                <a:gd name="connsiteX376" fmla="*/ 340076 w 1939940"/>
                <a:gd name="connsiteY376" fmla="*/ 558616 h 558631"/>
                <a:gd name="connsiteX377" fmla="*/ 371389 w 1939940"/>
                <a:gd name="connsiteY377" fmla="*/ 558616 h 558631"/>
                <a:gd name="connsiteX378" fmla="*/ 371389 w 1939940"/>
                <a:gd name="connsiteY378" fmla="*/ 558474 h 558631"/>
                <a:gd name="connsiteX379" fmla="*/ 875152 w 1939940"/>
                <a:gd name="connsiteY379" fmla="*/ 558616 h 558631"/>
                <a:gd name="connsiteX380" fmla="*/ 875152 w 1939940"/>
                <a:gd name="connsiteY380" fmla="*/ 549181 h 558631"/>
                <a:gd name="connsiteX381" fmla="*/ 841134 w 1939940"/>
                <a:gd name="connsiteY381" fmla="*/ 515162 h 558631"/>
                <a:gd name="connsiteX382" fmla="*/ 841134 w 1939940"/>
                <a:gd name="connsiteY382" fmla="*/ 515181 h 558631"/>
                <a:gd name="connsiteX383" fmla="*/ 818032 w 1939940"/>
                <a:gd name="connsiteY383" fmla="*/ 515162 h 558631"/>
                <a:gd name="connsiteX384" fmla="*/ 818032 w 1939940"/>
                <a:gd name="connsiteY384" fmla="*/ 464219 h 558631"/>
                <a:gd name="connsiteX385" fmla="*/ 866914 w 1939940"/>
                <a:gd name="connsiteY385" fmla="*/ 374144 h 558631"/>
                <a:gd name="connsiteX386" fmla="*/ 779091 w 1939940"/>
                <a:gd name="connsiteY386" fmla="*/ 268411 h 558631"/>
                <a:gd name="connsiteX387" fmla="*/ 779091 w 1939940"/>
                <a:gd name="connsiteY387" fmla="*/ 251774 h 558631"/>
                <a:gd name="connsiteX388" fmla="*/ 785378 w 1939940"/>
                <a:gd name="connsiteY388" fmla="*/ 251774 h 558631"/>
                <a:gd name="connsiteX389" fmla="*/ 796589 w 1939940"/>
                <a:gd name="connsiteY389" fmla="*/ 240559 h 558631"/>
                <a:gd name="connsiteX390" fmla="*/ 785378 w 1939940"/>
                <a:gd name="connsiteY390" fmla="*/ 229346 h 558631"/>
                <a:gd name="connsiteX391" fmla="*/ 769881 w 1939940"/>
                <a:gd name="connsiteY391" fmla="*/ 229346 h 558631"/>
                <a:gd name="connsiteX392" fmla="*/ 769881 w 1939940"/>
                <a:gd name="connsiteY392" fmla="*/ 198786 h 558631"/>
                <a:gd name="connsiteX393" fmla="*/ 786987 w 1939940"/>
                <a:gd name="connsiteY393" fmla="*/ 198786 h 558631"/>
                <a:gd name="connsiteX394" fmla="*/ 810965 w 1939940"/>
                <a:gd name="connsiteY394" fmla="*/ 174822 h 558631"/>
                <a:gd name="connsiteX395" fmla="*/ 810965 w 1939940"/>
                <a:gd name="connsiteY395" fmla="*/ 119052 h 558631"/>
                <a:gd name="connsiteX396" fmla="*/ 786987 w 1939940"/>
                <a:gd name="connsiteY396" fmla="*/ 95089 h 558631"/>
                <a:gd name="connsiteX397" fmla="*/ 769881 w 1939940"/>
                <a:gd name="connsiteY397" fmla="*/ 95089 h 558631"/>
                <a:gd name="connsiteX398" fmla="*/ 769881 w 1939940"/>
                <a:gd name="connsiteY398" fmla="*/ 70940 h 558631"/>
                <a:gd name="connsiteX399" fmla="*/ 741126 w 1939940"/>
                <a:gd name="connsiteY399" fmla="*/ 42153 h 558631"/>
                <a:gd name="connsiteX400" fmla="*/ 526161 w 1939940"/>
                <a:gd name="connsiteY400" fmla="*/ 42153 h 558631"/>
                <a:gd name="connsiteX401" fmla="*/ 505097 w 1939940"/>
                <a:gd name="connsiteY401" fmla="*/ 51571 h 558631"/>
                <a:gd name="connsiteX402" fmla="*/ 498702 w 1939940"/>
                <a:gd name="connsiteY402" fmla="*/ 71628 h 558631"/>
                <a:gd name="connsiteX403" fmla="*/ 498702 w 1939940"/>
                <a:gd name="connsiteY403" fmla="*/ 113927 h 558631"/>
                <a:gd name="connsiteX404" fmla="*/ 486495 w 1939940"/>
                <a:gd name="connsiteY404" fmla="*/ 133584 h 558631"/>
                <a:gd name="connsiteX405" fmla="*/ 486495 w 1939940"/>
                <a:gd name="connsiteY405" fmla="*/ 149476 h 558631"/>
                <a:gd name="connsiteX406" fmla="*/ 448603 w 1939940"/>
                <a:gd name="connsiteY406" fmla="*/ 205352 h 558631"/>
                <a:gd name="connsiteX407" fmla="*/ 448603 w 1939940"/>
                <a:gd name="connsiteY407" fmla="*/ 515074 h 558631"/>
                <a:gd name="connsiteX408" fmla="*/ 371384 w 1939940"/>
                <a:gd name="connsiteY408" fmla="*/ 515054 h 558631"/>
                <a:gd name="connsiteX409" fmla="*/ 371384 w 1939940"/>
                <a:gd name="connsiteY409" fmla="*/ 420112 h 558631"/>
                <a:gd name="connsiteX410" fmla="*/ 381624 w 1939940"/>
                <a:gd name="connsiteY410" fmla="*/ 424916 h 558631"/>
                <a:gd name="connsiteX411" fmla="*/ 399715 w 1939940"/>
                <a:gd name="connsiteY411" fmla="*/ 399914 h 558631"/>
                <a:gd name="connsiteX412" fmla="*/ 381624 w 1939940"/>
                <a:gd name="connsiteY412" fmla="*/ 374913 h 558631"/>
                <a:gd name="connsiteX413" fmla="*/ 371384 w 1939940"/>
                <a:gd name="connsiteY413" fmla="*/ 379717 h 558631"/>
                <a:gd name="connsiteX414" fmla="*/ 371384 w 1939940"/>
                <a:gd name="connsiteY414" fmla="*/ 164353 h 558631"/>
                <a:gd name="connsiteX415" fmla="*/ 371310 w 1939940"/>
                <a:gd name="connsiteY415" fmla="*/ 162848 h 558631"/>
                <a:gd name="connsiteX416" fmla="*/ 371384 w 1939940"/>
                <a:gd name="connsiteY416" fmla="*/ 162848 h 558631"/>
                <a:gd name="connsiteX417" fmla="*/ 341567 w 1939940"/>
                <a:gd name="connsiteY417" fmla="*/ 133038 h 558631"/>
                <a:gd name="connsiteX418" fmla="*/ 228333 w 1939940"/>
                <a:gd name="connsiteY418" fmla="*/ 133038 h 558631"/>
                <a:gd name="connsiteX419" fmla="*/ 228333 w 1939940"/>
                <a:gd name="connsiteY419" fmla="*/ 106259 h 558631"/>
                <a:gd name="connsiteX420" fmla="*/ 197704 w 1939940"/>
                <a:gd name="connsiteY420" fmla="*/ 106259 h 558631"/>
                <a:gd name="connsiteX421" fmla="*/ 197704 w 1939940"/>
                <a:gd name="connsiteY421" fmla="*/ 95537 h 558631"/>
                <a:gd name="connsiteX422" fmla="*/ 208137 w 1939940"/>
                <a:gd name="connsiteY422" fmla="*/ 95537 h 558631"/>
                <a:gd name="connsiteX423" fmla="*/ 208137 w 1939940"/>
                <a:gd name="connsiteY423" fmla="*/ 61729 h 558631"/>
                <a:gd name="connsiteX424" fmla="*/ 192132 w 1939940"/>
                <a:gd name="connsiteY424" fmla="*/ 61729 h 558631"/>
                <a:gd name="connsiteX425" fmla="*/ 192132 w 1939940"/>
                <a:gd name="connsiteY425" fmla="*/ 53374 h 558631"/>
                <a:gd name="connsiteX426" fmla="*/ 203273 w 1939940"/>
                <a:gd name="connsiteY426" fmla="*/ 53374 h 558631"/>
                <a:gd name="connsiteX427" fmla="*/ 203273 w 1939940"/>
                <a:gd name="connsiteY427" fmla="*/ 25956 h 558631"/>
                <a:gd name="connsiteX428" fmla="*/ 185451 w 1939940"/>
                <a:gd name="connsiteY428" fmla="*/ 25956 h 55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Lst>
              <a:rect l="l" t="t" r="r" b="b"/>
              <a:pathLst>
                <a:path w="1939940" h="558631">
                  <a:moveTo>
                    <a:pt x="136174" y="501877"/>
                  </a:moveTo>
                  <a:lnTo>
                    <a:pt x="136437" y="502248"/>
                  </a:lnTo>
                  <a:lnTo>
                    <a:pt x="136437" y="518844"/>
                  </a:lnTo>
                  <a:lnTo>
                    <a:pt x="136174" y="518903"/>
                  </a:lnTo>
                  <a:close/>
                  <a:moveTo>
                    <a:pt x="130526" y="501867"/>
                  </a:moveTo>
                  <a:lnTo>
                    <a:pt x="130526" y="501872"/>
                  </a:lnTo>
                  <a:lnTo>
                    <a:pt x="130526" y="519103"/>
                  </a:lnTo>
                  <a:cubicBezTo>
                    <a:pt x="127426" y="518411"/>
                    <a:pt x="124536" y="516618"/>
                    <a:pt x="122051" y="513846"/>
                  </a:cubicBezTo>
                  <a:close/>
                  <a:moveTo>
                    <a:pt x="127196" y="496016"/>
                  </a:moveTo>
                  <a:lnTo>
                    <a:pt x="118395" y="508463"/>
                  </a:lnTo>
                  <a:cubicBezTo>
                    <a:pt x="116524" y="504800"/>
                    <a:pt x="115339" y="500557"/>
                    <a:pt x="114939" y="496016"/>
                  </a:cubicBezTo>
                  <a:close/>
                  <a:moveTo>
                    <a:pt x="1680418" y="490336"/>
                  </a:moveTo>
                  <a:lnTo>
                    <a:pt x="1680418" y="518197"/>
                  </a:lnTo>
                  <a:lnTo>
                    <a:pt x="1599614" y="521236"/>
                  </a:lnTo>
                  <a:lnTo>
                    <a:pt x="1599614" y="495008"/>
                  </a:lnTo>
                  <a:close/>
                  <a:moveTo>
                    <a:pt x="118390" y="476730"/>
                  </a:moveTo>
                  <a:lnTo>
                    <a:pt x="127193" y="489177"/>
                  </a:lnTo>
                  <a:lnTo>
                    <a:pt x="114935" y="489177"/>
                  </a:lnTo>
                  <a:cubicBezTo>
                    <a:pt x="115339" y="484636"/>
                    <a:pt x="116518" y="480394"/>
                    <a:pt x="118390" y="476730"/>
                  </a:cubicBezTo>
                  <a:close/>
                  <a:moveTo>
                    <a:pt x="793079" y="475888"/>
                  </a:moveTo>
                  <a:lnTo>
                    <a:pt x="793079" y="515151"/>
                  </a:lnTo>
                  <a:lnTo>
                    <a:pt x="725042" y="515133"/>
                  </a:lnTo>
                  <a:lnTo>
                    <a:pt x="725042" y="475888"/>
                  </a:lnTo>
                  <a:cubicBezTo>
                    <a:pt x="735815" y="479483"/>
                    <a:pt x="747120" y="481889"/>
                    <a:pt x="759061" y="481889"/>
                  </a:cubicBezTo>
                  <a:cubicBezTo>
                    <a:pt x="771001" y="481889"/>
                    <a:pt x="782358" y="479483"/>
                    <a:pt x="793079" y="475888"/>
                  </a:cubicBezTo>
                  <a:close/>
                  <a:moveTo>
                    <a:pt x="136174" y="466300"/>
                  </a:moveTo>
                  <a:lnTo>
                    <a:pt x="136437" y="466358"/>
                  </a:lnTo>
                  <a:lnTo>
                    <a:pt x="136437" y="482956"/>
                  </a:lnTo>
                  <a:lnTo>
                    <a:pt x="136174" y="483326"/>
                  </a:lnTo>
                  <a:close/>
                  <a:moveTo>
                    <a:pt x="130521" y="466095"/>
                  </a:moveTo>
                  <a:lnTo>
                    <a:pt x="130521" y="483336"/>
                  </a:lnTo>
                  <a:lnTo>
                    <a:pt x="122045" y="471347"/>
                  </a:lnTo>
                  <a:cubicBezTo>
                    <a:pt x="124531" y="468580"/>
                    <a:pt x="127426" y="466787"/>
                    <a:pt x="130521" y="466095"/>
                  </a:cubicBezTo>
                  <a:close/>
                  <a:moveTo>
                    <a:pt x="1389416" y="449214"/>
                  </a:moveTo>
                  <a:lnTo>
                    <a:pt x="1259631" y="462173"/>
                  </a:lnTo>
                  <a:lnTo>
                    <a:pt x="1259631" y="555659"/>
                  </a:lnTo>
                  <a:lnTo>
                    <a:pt x="1389416" y="555659"/>
                  </a:lnTo>
                  <a:close/>
                  <a:moveTo>
                    <a:pt x="1833938" y="449209"/>
                  </a:moveTo>
                  <a:lnTo>
                    <a:pt x="1428551" y="482239"/>
                  </a:lnTo>
                  <a:lnTo>
                    <a:pt x="1428551" y="482244"/>
                  </a:lnTo>
                  <a:lnTo>
                    <a:pt x="1428551" y="503844"/>
                  </a:lnTo>
                  <a:lnTo>
                    <a:pt x="1560236" y="496781"/>
                  </a:lnTo>
                  <a:lnTo>
                    <a:pt x="1560236" y="522304"/>
                  </a:lnTo>
                  <a:lnTo>
                    <a:pt x="1428551" y="526823"/>
                  </a:lnTo>
                  <a:lnTo>
                    <a:pt x="1428551" y="555664"/>
                  </a:lnTo>
                  <a:lnTo>
                    <a:pt x="1565744" y="555664"/>
                  </a:lnTo>
                  <a:lnTo>
                    <a:pt x="1565744" y="499383"/>
                  </a:lnTo>
                  <a:lnTo>
                    <a:pt x="1595082" y="498418"/>
                  </a:lnTo>
                  <a:lnTo>
                    <a:pt x="1595082" y="555664"/>
                  </a:lnTo>
                  <a:lnTo>
                    <a:pt x="1685342" y="555664"/>
                  </a:lnTo>
                  <a:lnTo>
                    <a:pt x="1685342" y="471546"/>
                  </a:lnTo>
                  <a:lnTo>
                    <a:pt x="1732225" y="468697"/>
                  </a:lnTo>
                  <a:lnTo>
                    <a:pt x="1732225" y="555658"/>
                  </a:lnTo>
                  <a:lnTo>
                    <a:pt x="1939940" y="555658"/>
                  </a:lnTo>
                  <a:lnTo>
                    <a:pt x="1939940" y="526765"/>
                  </a:lnTo>
                  <a:lnTo>
                    <a:pt x="1833938" y="513446"/>
                  </a:lnTo>
                  <a:lnTo>
                    <a:pt x="1737295" y="517656"/>
                  </a:lnTo>
                  <a:lnTo>
                    <a:pt x="1737295" y="488737"/>
                  </a:lnTo>
                  <a:lnTo>
                    <a:pt x="1833938" y="482716"/>
                  </a:lnTo>
                  <a:lnTo>
                    <a:pt x="1939940" y="504604"/>
                  </a:lnTo>
                  <a:lnTo>
                    <a:pt x="1939940" y="482999"/>
                  </a:lnTo>
                  <a:close/>
                  <a:moveTo>
                    <a:pt x="384056" y="407830"/>
                  </a:moveTo>
                  <a:lnTo>
                    <a:pt x="389323" y="415269"/>
                  </a:lnTo>
                  <a:cubicBezTo>
                    <a:pt x="387750" y="416951"/>
                    <a:pt x="385962" y="418085"/>
                    <a:pt x="384056" y="418616"/>
                  </a:cubicBezTo>
                  <a:close/>
                  <a:moveTo>
                    <a:pt x="379202" y="407816"/>
                  </a:moveTo>
                  <a:lnTo>
                    <a:pt x="379202" y="418616"/>
                  </a:lnTo>
                  <a:cubicBezTo>
                    <a:pt x="377291" y="418085"/>
                    <a:pt x="375503" y="416951"/>
                    <a:pt x="373932" y="415265"/>
                  </a:cubicBezTo>
                  <a:lnTo>
                    <a:pt x="377092" y="410797"/>
                  </a:lnTo>
                  <a:close/>
                  <a:moveTo>
                    <a:pt x="394539" y="402769"/>
                  </a:moveTo>
                  <a:lnTo>
                    <a:pt x="392396" y="410651"/>
                  </a:lnTo>
                  <a:cubicBezTo>
                    <a:pt x="392398" y="410652"/>
                    <a:pt x="392399" y="410654"/>
                    <a:pt x="392400" y="410656"/>
                  </a:cubicBezTo>
                  <a:lnTo>
                    <a:pt x="392394" y="410656"/>
                  </a:lnTo>
                  <a:cubicBezTo>
                    <a:pt x="392395" y="410654"/>
                    <a:pt x="392395" y="410652"/>
                    <a:pt x="392396" y="410651"/>
                  </a:cubicBezTo>
                  <a:lnTo>
                    <a:pt x="386819" y="402769"/>
                  </a:lnTo>
                  <a:close/>
                  <a:moveTo>
                    <a:pt x="1236871" y="394813"/>
                  </a:moveTo>
                  <a:lnTo>
                    <a:pt x="1040805" y="433659"/>
                  </a:lnTo>
                  <a:lnTo>
                    <a:pt x="1040805" y="555659"/>
                  </a:lnTo>
                  <a:lnTo>
                    <a:pt x="1114201" y="555659"/>
                  </a:lnTo>
                  <a:lnTo>
                    <a:pt x="1126044" y="555659"/>
                  </a:lnTo>
                  <a:lnTo>
                    <a:pt x="1236871" y="555659"/>
                  </a:lnTo>
                  <a:close/>
                  <a:moveTo>
                    <a:pt x="392400" y="389163"/>
                  </a:moveTo>
                  <a:cubicBezTo>
                    <a:pt x="393520" y="391531"/>
                    <a:pt x="394247" y="394205"/>
                    <a:pt x="394543" y="397055"/>
                  </a:cubicBezTo>
                  <a:lnTo>
                    <a:pt x="386819" y="397055"/>
                  </a:lnTo>
                  <a:close/>
                  <a:moveTo>
                    <a:pt x="232515" y="383541"/>
                  </a:moveTo>
                  <a:lnTo>
                    <a:pt x="232520" y="383546"/>
                  </a:lnTo>
                  <a:lnTo>
                    <a:pt x="232520" y="401361"/>
                  </a:lnTo>
                  <a:cubicBezTo>
                    <a:pt x="231214" y="401103"/>
                    <a:pt x="230045" y="400704"/>
                    <a:pt x="228967" y="400142"/>
                  </a:cubicBezTo>
                  <a:lnTo>
                    <a:pt x="228329" y="399813"/>
                  </a:lnTo>
                  <a:lnTo>
                    <a:pt x="228329" y="389460"/>
                  </a:lnTo>
                  <a:close/>
                  <a:moveTo>
                    <a:pt x="238232" y="383531"/>
                  </a:moveTo>
                  <a:lnTo>
                    <a:pt x="246995" y="395925"/>
                  </a:lnTo>
                  <a:cubicBezTo>
                    <a:pt x="244432" y="398789"/>
                    <a:pt x="241439" y="400636"/>
                    <a:pt x="238232" y="401341"/>
                  </a:cubicBezTo>
                  <a:close/>
                  <a:moveTo>
                    <a:pt x="379202" y="381207"/>
                  </a:moveTo>
                  <a:lnTo>
                    <a:pt x="379202" y="392003"/>
                  </a:lnTo>
                  <a:lnTo>
                    <a:pt x="377092" y="389026"/>
                  </a:lnTo>
                  <a:lnTo>
                    <a:pt x="373932" y="384555"/>
                  </a:lnTo>
                  <a:cubicBezTo>
                    <a:pt x="375507" y="382869"/>
                    <a:pt x="377295" y="381733"/>
                    <a:pt x="379202" y="381207"/>
                  </a:cubicBezTo>
                  <a:close/>
                  <a:moveTo>
                    <a:pt x="384056" y="381207"/>
                  </a:moveTo>
                  <a:cubicBezTo>
                    <a:pt x="385962" y="381738"/>
                    <a:pt x="387750" y="382873"/>
                    <a:pt x="389323" y="384555"/>
                  </a:cubicBezTo>
                  <a:lnTo>
                    <a:pt x="384056" y="391994"/>
                  </a:lnTo>
                  <a:close/>
                  <a:moveTo>
                    <a:pt x="1833938" y="380350"/>
                  </a:moveTo>
                  <a:lnTo>
                    <a:pt x="1428551" y="434838"/>
                  </a:lnTo>
                  <a:lnTo>
                    <a:pt x="1428551" y="456444"/>
                  </a:lnTo>
                  <a:lnTo>
                    <a:pt x="1833938" y="413832"/>
                  </a:lnTo>
                  <a:lnTo>
                    <a:pt x="1939940" y="457180"/>
                  </a:lnTo>
                  <a:lnTo>
                    <a:pt x="1939940" y="435574"/>
                  </a:lnTo>
                  <a:close/>
                  <a:moveTo>
                    <a:pt x="254271" y="377626"/>
                  </a:moveTo>
                  <a:cubicBezTo>
                    <a:pt x="253857" y="382318"/>
                    <a:pt x="252639" y="386697"/>
                    <a:pt x="250699" y="390469"/>
                  </a:cubicBezTo>
                  <a:lnTo>
                    <a:pt x="241610" y="377626"/>
                  </a:lnTo>
                  <a:close/>
                  <a:moveTo>
                    <a:pt x="250699" y="357849"/>
                  </a:moveTo>
                  <a:cubicBezTo>
                    <a:pt x="252633" y="361624"/>
                    <a:pt x="253851" y="366003"/>
                    <a:pt x="254271" y="370689"/>
                  </a:cubicBezTo>
                  <a:lnTo>
                    <a:pt x="241610" y="370689"/>
                  </a:lnTo>
                  <a:close/>
                  <a:moveTo>
                    <a:pt x="238232" y="346980"/>
                  </a:moveTo>
                  <a:cubicBezTo>
                    <a:pt x="241434" y="347685"/>
                    <a:pt x="244427" y="349532"/>
                    <a:pt x="246995" y="352397"/>
                  </a:cubicBezTo>
                  <a:lnTo>
                    <a:pt x="238232" y="364789"/>
                  </a:lnTo>
                  <a:lnTo>
                    <a:pt x="238232" y="364786"/>
                  </a:lnTo>
                  <a:close/>
                  <a:moveTo>
                    <a:pt x="232520" y="346960"/>
                  </a:moveTo>
                  <a:lnTo>
                    <a:pt x="232520" y="364775"/>
                  </a:lnTo>
                  <a:lnTo>
                    <a:pt x="228333" y="358857"/>
                  </a:lnTo>
                  <a:lnTo>
                    <a:pt x="228333" y="348510"/>
                  </a:lnTo>
                  <a:lnTo>
                    <a:pt x="228973" y="348178"/>
                  </a:lnTo>
                  <a:lnTo>
                    <a:pt x="228967" y="348178"/>
                  </a:lnTo>
                  <a:cubicBezTo>
                    <a:pt x="230039" y="347623"/>
                    <a:pt x="231214" y="347219"/>
                    <a:pt x="232520" y="346960"/>
                  </a:cubicBezTo>
                  <a:close/>
                  <a:moveTo>
                    <a:pt x="1833938" y="338917"/>
                  </a:moveTo>
                  <a:lnTo>
                    <a:pt x="1428551" y="407801"/>
                  </a:lnTo>
                  <a:lnTo>
                    <a:pt x="1428551" y="429411"/>
                  </a:lnTo>
                  <a:lnTo>
                    <a:pt x="1833938" y="372429"/>
                  </a:lnTo>
                  <a:lnTo>
                    <a:pt x="1939940" y="429411"/>
                  </a:lnTo>
                  <a:lnTo>
                    <a:pt x="1939940" y="407801"/>
                  </a:lnTo>
                  <a:close/>
                  <a:moveTo>
                    <a:pt x="1428551" y="270797"/>
                  </a:moveTo>
                  <a:lnTo>
                    <a:pt x="1428551" y="403709"/>
                  </a:lnTo>
                  <a:lnTo>
                    <a:pt x="1560576" y="380350"/>
                  </a:lnTo>
                  <a:lnTo>
                    <a:pt x="1560576" y="317964"/>
                  </a:lnTo>
                  <a:close/>
                  <a:moveTo>
                    <a:pt x="1253782" y="258930"/>
                  </a:moveTo>
                  <a:lnTo>
                    <a:pt x="1015267" y="326006"/>
                  </a:lnTo>
                  <a:lnTo>
                    <a:pt x="1015267" y="377889"/>
                  </a:lnTo>
                  <a:lnTo>
                    <a:pt x="927933" y="397346"/>
                  </a:lnTo>
                  <a:lnTo>
                    <a:pt x="927933" y="555658"/>
                  </a:lnTo>
                  <a:lnTo>
                    <a:pt x="1031789" y="555658"/>
                  </a:lnTo>
                  <a:lnTo>
                    <a:pt x="1031789" y="340060"/>
                  </a:lnTo>
                  <a:lnTo>
                    <a:pt x="1242281" y="279527"/>
                  </a:lnTo>
                  <a:lnTo>
                    <a:pt x="1242281" y="555658"/>
                  </a:lnTo>
                  <a:lnTo>
                    <a:pt x="1253782" y="555658"/>
                  </a:lnTo>
                  <a:lnTo>
                    <a:pt x="1253782" y="276209"/>
                  </a:lnTo>
                  <a:lnTo>
                    <a:pt x="1253782" y="269560"/>
                  </a:lnTo>
                  <a:close/>
                  <a:moveTo>
                    <a:pt x="1259631" y="258930"/>
                  </a:moveTo>
                  <a:lnTo>
                    <a:pt x="1259631" y="320258"/>
                  </a:lnTo>
                  <a:lnTo>
                    <a:pt x="1395118" y="288101"/>
                  </a:lnTo>
                  <a:lnTo>
                    <a:pt x="1395118" y="555658"/>
                  </a:lnTo>
                  <a:lnTo>
                    <a:pt x="1423921" y="555658"/>
                  </a:lnTo>
                  <a:lnTo>
                    <a:pt x="1423921" y="281277"/>
                  </a:lnTo>
                  <a:lnTo>
                    <a:pt x="1423921" y="270796"/>
                  </a:lnTo>
                  <a:lnTo>
                    <a:pt x="1423921" y="270656"/>
                  </a:lnTo>
                  <a:lnTo>
                    <a:pt x="1420411" y="271562"/>
                  </a:lnTo>
                  <a:lnTo>
                    <a:pt x="1355446" y="284847"/>
                  </a:lnTo>
                  <a:close/>
                  <a:moveTo>
                    <a:pt x="145984" y="253884"/>
                  </a:moveTo>
                  <a:lnTo>
                    <a:pt x="147920" y="256617"/>
                  </a:lnTo>
                  <a:lnTo>
                    <a:pt x="147920" y="261741"/>
                  </a:lnTo>
                  <a:lnTo>
                    <a:pt x="147300" y="262054"/>
                  </a:lnTo>
                  <a:lnTo>
                    <a:pt x="147300" y="262049"/>
                  </a:lnTo>
                  <a:cubicBezTo>
                    <a:pt x="146886" y="262258"/>
                    <a:pt x="146447" y="262429"/>
                    <a:pt x="145984" y="262565"/>
                  </a:cubicBezTo>
                  <a:close/>
                  <a:moveTo>
                    <a:pt x="141390" y="253873"/>
                  </a:moveTo>
                  <a:lnTo>
                    <a:pt x="141390" y="253878"/>
                  </a:lnTo>
                  <a:lnTo>
                    <a:pt x="141390" y="262541"/>
                  </a:lnTo>
                  <a:cubicBezTo>
                    <a:pt x="139873" y="262072"/>
                    <a:pt x="138445" y="261157"/>
                    <a:pt x="137172" y="259827"/>
                  </a:cubicBezTo>
                  <a:close/>
                  <a:moveTo>
                    <a:pt x="225249" y="252953"/>
                  </a:moveTo>
                  <a:lnTo>
                    <a:pt x="225249" y="261624"/>
                  </a:lnTo>
                  <a:cubicBezTo>
                    <a:pt x="223734" y="261157"/>
                    <a:pt x="222306" y="260241"/>
                    <a:pt x="221034" y="258911"/>
                  </a:cubicBezTo>
                  <a:close/>
                  <a:moveTo>
                    <a:pt x="229835" y="252953"/>
                  </a:moveTo>
                  <a:lnTo>
                    <a:pt x="234058" y="258917"/>
                  </a:lnTo>
                  <a:cubicBezTo>
                    <a:pt x="234059" y="258917"/>
                    <a:pt x="234059" y="258916"/>
                    <a:pt x="234060" y="258916"/>
                  </a:cubicBezTo>
                  <a:lnTo>
                    <a:pt x="234060" y="258921"/>
                  </a:lnTo>
                  <a:cubicBezTo>
                    <a:pt x="234059" y="258919"/>
                    <a:pt x="234059" y="258918"/>
                    <a:pt x="234058" y="258917"/>
                  </a:cubicBezTo>
                  <a:lnTo>
                    <a:pt x="229835" y="261629"/>
                  </a:lnTo>
                  <a:close/>
                  <a:moveTo>
                    <a:pt x="138816" y="249080"/>
                  </a:moveTo>
                  <a:lnTo>
                    <a:pt x="134303" y="255461"/>
                  </a:lnTo>
                  <a:cubicBezTo>
                    <a:pt x="133430" y="253538"/>
                    <a:pt x="132845" y="251374"/>
                    <a:pt x="132587" y="249080"/>
                  </a:cubicBezTo>
                  <a:close/>
                  <a:moveTo>
                    <a:pt x="238651" y="248164"/>
                  </a:moveTo>
                  <a:cubicBezTo>
                    <a:pt x="238388" y="250463"/>
                    <a:pt x="237808" y="252627"/>
                    <a:pt x="236937" y="254556"/>
                  </a:cubicBezTo>
                  <a:lnTo>
                    <a:pt x="232418" y="248164"/>
                  </a:lnTo>
                  <a:close/>
                  <a:moveTo>
                    <a:pt x="222671" y="248159"/>
                  </a:moveTo>
                  <a:lnTo>
                    <a:pt x="218957" y="253406"/>
                  </a:lnTo>
                  <a:cubicBezTo>
                    <a:pt x="218767" y="251657"/>
                    <a:pt x="218577" y="249908"/>
                    <a:pt x="218387" y="248159"/>
                  </a:cubicBezTo>
                  <a:close/>
                  <a:moveTo>
                    <a:pt x="218957" y="237568"/>
                  </a:moveTo>
                  <a:lnTo>
                    <a:pt x="222671" y="242815"/>
                  </a:lnTo>
                  <a:lnTo>
                    <a:pt x="218387" y="242815"/>
                  </a:lnTo>
                  <a:cubicBezTo>
                    <a:pt x="218577" y="241066"/>
                    <a:pt x="218767" y="239317"/>
                    <a:pt x="218957" y="237568"/>
                  </a:cubicBezTo>
                  <a:close/>
                  <a:moveTo>
                    <a:pt x="134298" y="237349"/>
                  </a:moveTo>
                  <a:lnTo>
                    <a:pt x="138811" y="243736"/>
                  </a:lnTo>
                  <a:lnTo>
                    <a:pt x="132581" y="243736"/>
                  </a:lnTo>
                  <a:cubicBezTo>
                    <a:pt x="132845" y="241436"/>
                    <a:pt x="133426" y="239274"/>
                    <a:pt x="134298" y="237349"/>
                  </a:cubicBezTo>
                  <a:close/>
                  <a:moveTo>
                    <a:pt x="236937" y="236429"/>
                  </a:moveTo>
                  <a:cubicBezTo>
                    <a:pt x="237808" y="238357"/>
                    <a:pt x="238393" y="240521"/>
                    <a:pt x="238651" y="242820"/>
                  </a:cubicBezTo>
                  <a:lnTo>
                    <a:pt x="232418" y="242820"/>
                  </a:lnTo>
                  <a:close/>
                  <a:moveTo>
                    <a:pt x="141390" y="230275"/>
                  </a:moveTo>
                  <a:lnTo>
                    <a:pt x="141390" y="238937"/>
                  </a:lnTo>
                  <a:lnTo>
                    <a:pt x="137172" y="232984"/>
                  </a:lnTo>
                  <a:cubicBezTo>
                    <a:pt x="138440" y="231659"/>
                    <a:pt x="139868" y="230743"/>
                    <a:pt x="141390" y="230275"/>
                  </a:cubicBezTo>
                  <a:close/>
                  <a:moveTo>
                    <a:pt x="145984" y="230252"/>
                  </a:moveTo>
                  <a:cubicBezTo>
                    <a:pt x="146443" y="230383"/>
                    <a:pt x="146876" y="230553"/>
                    <a:pt x="147300" y="230768"/>
                  </a:cubicBezTo>
                  <a:lnTo>
                    <a:pt x="147920" y="231080"/>
                  </a:lnTo>
                  <a:lnTo>
                    <a:pt x="147920" y="236204"/>
                  </a:lnTo>
                  <a:lnTo>
                    <a:pt x="145984" y="238933"/>
                  </a:lnTo>
                  <a:close/>
                  <a:moveTo>
                    <a:pt x="225249" y="229355"/>
                  </a:moveTo>
                  <a:lnTo>
                    <a:pt x="225249" y="238026"/>
                  </a:lnTo>
                  <a:lnTo>
                    <a:pt x="221034" y="232063"/>
                  </a:lnTo>
                  <a:cubicBezTo>
                    <a:pt x="222306" y="230738"/>
                    <a:pt x="223734" y="229823"/>
                    <a:pt x="225249" y="229355"/>
                  </a:cubicBezTo>
                  <a:close/>
                  <a:moveTo>
                    <a:pt x="229835" y="229355"/>
                  </a:moveTo>
                  <a:cubicBezTo>
                    <a:pt x="231355" y="229823"/>
                    <a:pt x="232789" y="230738"/>
                    <a:pt x="234060" y="232069"/>
                  </a:cubicBezTo>
                  <a:lnTo>
                    <a:pt x="229835" y="238036"/>
                  </a:lnTo>
                  <a:lnTo>
                    <a:pt x="229835" y="238031"/>
                  </a:lnTo>
                  <a:close/>
                  <a:moveTo>
                    <a:pt x="129842" y="166043"/>
                  </a:moveTo>
                  <a:lnTo>
                    <a:pt x="136437" y="175368"/>
                  </a:lnTo>
                  <a:lnTo>
                    <a:pt x="136437" y="180517"/>
                  </a:lnTo>
                  <a:lnTo>
                    <a:pt x="135614" y="181131"/>
                  </a:lnTo>
                  <a:lnTo>
                    <a:pt x="135614" y="181126"/>
                  </a:lnTo>
                  <a:cubicBezTo>
                    <a:pt x="133795" y="182481"/>
                    <a:pt x="131861" y="183387"/>
                    <a:pt x="129842" y="183840"/>
                  </a:cubicBezTo>
                  <a:close/>
                  <a:moveTo>
                    <a:pt x="124131" y="166038"/>
                  </a:moveTo>
                  <a:lnTo>
                    <a:pt x="124131" y="183840"/>
                  </a:lnTo>
                  <a:cubicBezTo>
                    <a:pt x="120924" y="183133"/>
                    <a:pt x="117932" y="181287"/>
                    <a:pt x="115369" y="178423"/>
                  </a:cubicBezTo>
                  <a:close/>
                  <a:moveTo>
                    <a:pt x="120744" y="160125"/>
                  </a:moveTo>
                  <a:lnTo>
                    <a:pt x="111660" y="172966"/>
                  </a:lnTo>
                  <a:cubicBezTo>
                    <a:pt x="109725" y="169191"/>
                    <a:pt x="108506" y="164811"/>
                    <a:pt x="108092" y="160125"/>
                  </a:cubicBezTo>
                  <a:close/>
                  <a:moveTo>
                    <a:pt x="136437" y="160125"/>
                  </a:moveTo>
                  <a:lnTo>
                    <a:pt x="136437" y="164675"/>
                  </a:lnTo>
                  <a:lnTo>
                    <a:pt x="133221" y="160125"/>
                  </a:lnTo>
                  <a:close/>
                  <a:moveTo>
                    <a:pt x="136442" y="148633"/>
                  </a:moveTo>
                  <a:lnTo>
                    <a:pt x="136442" y="153188"/>
                  </a:lnTo>
                  <a:lnTo>
                    <a:pt x="133221" y="153188"/>
                  </a:lnTo>
                  <a:close/>
                  <a:moveTo>
                    <a:pt x="111660" y="140346"/>
                  </a:moveTo>
                  <a:lnTo>
                    <a:pt x="120744" y="153188"/>
                  </a:lnTo>
                  <a:lnTo>
                    <a:pt x="108092" y="153188"/>
                  </a:lnTo>
                  <a:cubicBezTo>
                    <a:pt x="108506" y="148500"/>
                    <a:pt x="109725" y="144122"/>
                    <a:pt x="111660" y="140346"/>
                  </a:cubicBezTo>
                  <a:close/>
                  <a:moveTo>
                    <a:pt x="129842" y="129477"/>
                  </a:moveTo>
                  <a:cubicBezTo>
                    <a:pt x="131856" y="129926"/>
                    <a:pt x="133790" y="130836"/>
                    <a:pt x="135614" y="132192"/>
                  </a:cubicBezTo>
                  <a:lnTo>
                    <a:pt x="136437" y="132806"/>
                  </a:lnTo>
                  <a:lnTo>
                    <a:pt x="136437" y="137949"/>
                  </a:lnTo>
                  <a:lnTo>
                    <a:pt x="129842" y="147273"/>
                  </a:lnTo>
                  <a:lnTo>
                    <a:pt x="129842" y="147269"/>
                  </a:lnTo>
                  <a:close/>
                  <a:moveTo>
                    <a:pt x="124131" y="129473"/>
                  </a:moveTo>
                  <a:lnTo>
                    <a:pt x="124131" y="147278"/>
                  </a:lnTo>
                  <a:lnTo>
                    <a:pt x="115369" y="134891"/>
                  </a:lnTo>
                  <a:cubicBezTo>
                    <a:pt x="117938" y="132026"/>
                    <a:pt x="120929" y="130179"/>
                    <a:pt x="124131" y="129473"/>
                  </a:cubicBezTo>
                  <a:close/>
                  <a:moveTo>
                    <a:pt x="786987" y="109474"/>
                  </a:moveTo>
                  <a:cubicBezTo>
                    <a:pt x="792251" y="109474"/>
                    <a:pt x="796539" y="113761"/>
                    <a:pt x="796539" y="119042"/>
                  </a:cubicBezTo>
                  <a:lnTo>
                    <a:pt x="796539" y="174813"/>
                  </a:lnTo>
                  <a:cubicBezTo>
                    <a:pt x="796539" y="180093"/>
                    <a:pt x="792251" y="184381"/>
                    <a:pt x="786987" y="184381"/>
                  </a:cubicBezTo>
                  <a:lnTo>
                    <a:pt x="731185" y="184381"/>
                  </a:lnTo>
                  <a:cubicBezTo>
                    <a:pt x="725872" y="184381"/>
                    <a:pt x="721582" y="180093"/>
                    <a:pt x="721582" y="174813"/>
                  </a:cubicBezTo>
                  <a:lnTo>
                    <a:pt x="721582" y="119042"/>
                  </a:lnTo>
                  <a:cubicBezTo>
                    <a:pt x="721582" y="113757"/>
                    <a:pt x="725872" y="109474"/>
                    <a:pt x="731185" y="109474"/>
                  </a:cubicBezTo>
                  <a:close/>
                  <a:moveTo>
                    <a:pt x="741126" y="63735"/>
                  </a:moveTo>
                  <a:cubicBezTo>
                    <a:pt x="745026" y="63735"/>
                    <a:pt x="748291" y="66951"/>
                    <a:pt x="748291" y="70931"/>
                  </a:cubicBezTo>
                  <a:lnTo>
                    <a:pt x="748291" y="95080"/>
                  </a:lnTo>
                  <a:lnTo>
                    <a:pt x="731185" y="95080"/>
                  </a:lnTo>
                  <a:cubicBezTo>
                    <a:pt x="717977" y="95080"/>
                    <a:pt x="707206" y="105835"/>
                    <a:pt x="707206" y="119042"/>
                  </a:cubicBezTo>
                  <a:lnTo>
                    <a:pt x="707206" y="174813"/>
                  </a:lnTo>
                  <a:cubicBezTo>
                    <a:pt x="707206" y="188014"/>
                    <a:pt x="717977" y="198776"/>
                    <a:pt x="731185" y="198776"/>
                  </a:cubicBezTo>
                  <a:lnTo>
                    <a:pt x="748291" y="198776"/>
                  </a:lnTo>
                  <a:lnTo>
                    <a:pt x="748291" y="229335"/>
                  </a:lnTo>
                  <a:lnTo>
                    <a:pt x="732743" y="229335"/>
                  </a:lnTo>
                  <a:cubicBezTo>
                    <a:pt x="726554" y="229335"/>
                    <a:pt x="721535" y="234348"/>
                    <a:pt x="721535" y="240550"/>
                  </a:cubicBezTo>
                  <a:cubicBezTo>
                    <a:pt x="721535" y="246751"/>
                    <a:pt x="726554" y="251764"/>
                    <a:pt x="732743" y="251764"/>
                  </a:cubicBezTo>
                  <a:lnTo>
                    <a:pt x="739079" y="251764"/>
                  </a:lnTo>
                  <a:lnTo>
                    <a:pt x="739079" y="268395"/>
                  </a:lnTo>
                  <a:cubicBezTo>
                    <a:pt x="689124" y="277774"/>
                    <a:pt x="651257" y="321452"/>
                    <a:pt x="651257" y="374134"/>
                  </a:cubicBezTo>
                  <a:cubicBezTo>
                    <a:pt x="651257" y="411888"/>
                    <a:pt x="670752" y="444987"/>
                    <a:pt x="700139" y="464230"/>
                  </a:cubicBezTo>
                  <a:lnTo>
                    <a:pt x="700139" y="515128"/>
                  </a:lnTo>
                  <a:lnTo>
                    <a:pt x="569273" y="515099"/>
                  </a:lnTo>
                  <a:lnTo>
                    <a:pt x="569273" y="205348"/>
                  </a:lnTo>
                  <a:cubicBezTo>
                    <a:pt x="569273" y="179982"/>
                    <a:pt x="553565" y="158372"/>
                    <a:pt x="531380" y="149465"/>
                  </a:cubicBezTo>
                  <a:lnTo>
                    <a:pt x="531380" y="133580"/>
                  </a:lnTo>
                  <a:cubicBezTo>
                    <a:pt x="531380" y="125435"/>
                    <a:pt x="526798" y="118604"/>
                    <a:pt x="520292" y="114672"/>
                  </a:cubicBezTo>
                  <a:lnTo>
                    <a:pt x="520230" y="69591"/>
                  </a:lnTo>
                  <a:cubicBezTo>
                    <a:pt x="520036" y="68139"/>
                    <a:pt x="520415" y="66873"/>
                    <a:pt x="521341" y="65801"/>
                  </a:cubicBezTo>
                  <a:cubicBezTo>
                    <a:pt x="522480" y="64500"/>
                    <a:pt x="524250" y="63735"/>
                    <a:pt x="526165" y="63735"/>
                  </a:cubicBezTo>
                  <a:close/>
                  <a:moveTo>
                    <a:pt x="185451" y="0"/>
                  </a:moveTo>
                  <a:lnTo>
                    <a:pt x="177868" y="0"/>
                  </a:lnTo>
                  <a:lnTo>
                    <a:pt x="177868" y="25956"/>
                  </a:lnTo>
                  <a:lnTo>
                    <a:pt x="161507" y="25956"/>
                  </a:lnTo>
                  <a:lnTo>
                    <a:pt x="161507" y="53374"/>
                  </a:lnTo>
                  <a:lnTo>
                    <a:pt x="172647" y="53374"/>
                  </a:lnTo>
                  <a:lnTo>
                    <a:pt x="172647" y="61729"/>
                  </a:lnTo>
                  <a:lnTo>
                    <a:pt x="156633" y="61729"/>
                  </a:lnTo>
                  <a:lnTo>
                    <a:pt x="156633" y="95537"/>
                  </a:lnTo>
                  <a:lnTo>
                    <a:pt x="167077" y="95537"/>
                  </a:lnTo>
                  <a:lnTo>
                    <a:pt x="167077" y="106259"/>
                  </a:lnTo>
                  <a:lnTo>
                    <a:pt x="136447" y="106259"/>
                  </a:lnTo>
                  <a:lnTo>
                    <a:pt x="136447" y="124542"/>
                  </a:lnTo>
                  <a:cubicBezTo>
                    <a:pt x="133377" y="122780"/>
                    <a:pt x="130198" y="121877"/>
                    <a:pt x="126993" y="121877"/>
                  </a:cubicBezTo>
                  <a:cubicBezTo>
                    <a:pt x="113204" y="121877"/>
                    <a:pt x="101985" y="137481"/>
                    <a:pt x="101985" y="156661"/>
                  </a:cubicBezTo>
                  <a:cubicBezTo>
                    <a:pt x="101985" y="175841"/>
                    <a:pt x="113204" y="191444"/>
                    <a:pt x="126993" y="191444"/>
                  </a:cubicBezTo>
                  <a:cubicBezTo>
                    <a:pt x="130198" y="191444"/>
                    <a:pt x="133377" y="190543"/>
                    <a:pt x="136447" y="188779"/>
                  </a:cubicBezTo>
                  <a:lnTo>
                    <a:pt x="136447" y="194674"/>
                  </a:lnTo>
                  <a:lnTo>
                    <a:pt x="167077" y="194674"/>
                  </a:lnTo>
                  <a:lnTo>
                    <a:pt x="167077" y="215641"/>
                  </a:lnTo>
                  <a:lnTo>
                    <a:pt x="147929" y="215641"/>
                  </a:lnTo>
                  <a:lnTo>
                    <a:pt x="147929" y="225448"/>
                  </a:lnTo>
                  <a:cubicBezTo>
                    <a:pt x="146671" y="224902"/>
                    <a:pt x="145267" y="224362"/>
                    <a:pt x="143693" y="224362"/>
                  </a:cubicBezTo>
                  <a:cubicBezTo>
                    <a:pt x="134872" y="224362"/>
                    <a:pt x="127694" y="234251"/>
                    <a:pt x="127694" y="246410"/>
                  </a:cubicBezTo>
                  <a:cubicBezTo>
                    <a:pt x="127694" y="258570"/>
                    <a:pt x="134872" y="268460"/>
                    <a:pt x="143693" y="268460"/>
                  </a:cubicBezTo>
                  <a:cubicBezTo>
                    <a:pt x="145264" y="268460"/>
                    <a:pt x="146667" y="267918"/>
                    <a:pt x="147929" y="267372"/>
                  </a:cubicBezTo>
                  <a:lnTo>
                    <a:pt x="147929" y="275352"/>
                  </a:lnTo>
                  <a:lnTo>
                    <a:pt x="161507" y="275352"/>
                  </a:lnTo>
                  <a:lnTo>
                    <a:pt x="161507" y="312581"/>
                  </a:lnTo>
                  <a:lnTo>
                    <a:pt x="147929" y="312581"/>
                  </a:lnTo>
                  <a:lnTo>
                    <a:pt x="147929" y="331372"/>
                  </a:lnTo>
                  <a:lnTo>
                    <a:pt x="136442" y="331372"/>
                  </a:lnTo>
                  <a:lnTo>
                    <a:pt x="136442" y="372686"/>
                  </a:lnTo>
                  <a:lnTo>
                    <a:pt x="98851" y="372686"/>
                  </a:lnTo>
                  <a:lnTo>
                    <a:pt x="98851" y="367971"/>
                  </a:lnTo>
                  <a:lnTo>
                    <a:pt x="94669" y="367971"/>
                  </a:lnTo>
                  <a:lnTo>
                    <a:pt x="94669" y="364771"/>
                  </a:lnTo>
                  <a:lnTo>
                    <a:pt x="84927" y="364771"/>
                  </a:lnTo>
                  <a:lnTo>
                    <a:pt x="84927" y="367971"/>
                  </a:lnTo>
                  <a:lnTo>
                    <a:pt x="80756" y="367971"/>
                  </a:lnTo>
                  <a:lnTo>
                    <a:pt x="80756" y="372686"/>
                  </a:lnTo>
                  <a:lnTo>
                    <a:pt x="29817" y="372686"/>
                  </a:lnTo>
                  <a:cubicBezTo>
                    <a:pt x="13354" y="372686"/>
                    <a:pt x="0" y="386036"/>
                    <a:pt x="0" y="402496"/>
                  </a:cubicBezTo>
                  <a:lnTo>
                    <a:pt x="74" y="402496"/>
                  </a:lnTo>
                  <a:cubicBezTo>
                    <a:pt x="53" y="402998"/>
                    <a:pt x="0" y="403495"/>
                    <a:pt x="0" y="404002"/>
                  </a:cubicBezTo>
                  <a:lnTo>
                    <a:pt x="0" y="558631"/>
                  </a:lnTo>
                  <a:lnTo>
                    <a:pt x="31327" y="558631"/>
                  </a:lnTo>
                  <a:lnTo>
                    <a:pt x="31327" y="402501"/>
                  </a:lnTo>
                  <a:lnTo>
                    <a:pt x="80761" y="402501"/>
                  </a:lnTo>
                  <a:lnTo>
                    <a:pt x="80761" y="409301"/>
                  </a:lnTo>
                  <a:lnTo>
                    <a:pt x="98857" y="409301"/>
                  </a:lnTo>
                  <a:lnTo>
                    <a:pt x="98857" y="402501"/>
                  </a:lnTo>
                  <a:lnTo>
                    <a:pt x="136447" y="402501"/>
                  </a:lnTo>
                  <a:lnTo>
                    <a:pt x="136447" y="439228"/>
                  </a:lnTo>
                  <a:lnTo>
                    <a:pt x="167077" y="439228"/>
                  </a:lnTo>
                  <a:lnTo>
                    <a:pt x="167077" y="450710"/>
                  </a:lnTo>
                  <a:lnTo>
                    <a:pt x="136447" y="450710"/>
                  </a:lnTo>
                  <a:lnTo>
                    <a:pt x="136447" y="459441"/>
                  </a:lnTo>
                  <a:cubicBezTo>
                    <a:pt x="136213" y="459373"/>
                    <a:pt x="135969" y="459275"/>
                    <a:pt x="135706" y="459167"/>
                  </a:cubicBezTo>
                  <a:cubicBezTo>
                    <a:pt x="135034" y="458899"/>
                    <a:pt x="134269" y="458598"/>
                    <a:pt x="133352" y="458598"/>
                  </a:cubicBezTo>
                  <a:cubicBezTo>
                    <a:pt x="119866" y="458598"/>
                    <a:pt x="108897" y="473851"/>
                    <a:pt x="108897" y="492597"/>
                  </a:cubicBezTo>
                  <a:cubicBezTo>
                    <a:pt x="108897" y="511343"/>
                    <a:pt x="119866" y="526595"/>
                    <a:pt x="133352" y="526595"/>
                  </a:cubicBezTo>
                  <a:cubicBezTo>
                    <a:pt x="134269" y="526595"/>
                    <a:pt x="135034" y="526294"/>
                    <a:pt x="135706" y="526026"/>
                  </a:cubicBezTo>
                  <a:cubicBezTo>
                    <a:pt x="135964" y="525923"/>
                    <a:pt x="136213" y="525826"/>
                    <a:pt x="136447" y="525752"/>
                  </a:cubicBezTo>
                  <a:lnTo>
                    <a:pt x="136447" y="558622"/>
                  </a:lnTo>
                  <a:lnTo>
                    <a:pt x="228344" y="558622"/>
                  </a:lnTo>
                  <a:lnTo>
                    <a:pt x="228344" y="450702"/>
                  </a:lnTo>
                  <a:lnTo>
                    <a:pt x="197713" y="450702"/>
                  </a:lnTo>
                  <a:lnTo>
                    <a:pt x="197713" y="439219"/>
                  </a:lnTo>
                  <a:lnTo>
                    <a:pt x="228344" y="439219"/>
                  </a:lnTo>
                  <a:lnTo>
                    <a:pt x="228344" y="407050"/>
                  </a:lnTo>
                  <a:cubicBezTo>
                    <a:pt x="230429" y="407982"/>
                    <a:pt x="232764" y="408937"/>
                    <a:pt x="235381" y="408937"/>
                  </a:cubicBezTo>
                  <a:cubicBezTo>
                    <a:pt x="249173" y="408937"/>
                    <a:pt x="260397" y="393333"/>
                    <a:pt x="260397" y="374153"/>
                  </a:cubicBezTo>
                  <a:cubicBezTo>
                    <a:pt x="260397" y="354974"/>
                    <a:pt x="249173" y="339371"/>
                    <a:pt x="235381" y="339371"/>
                  </a:cubicBezTo>
                  <a:cubicBezTo>
                    <a:pt x="232764" y="339371"/>
                    <a:pt x="230429" y="340325"/>
                    <a:pt x="228344" y="341256"/>
                  </a:cubicBezTo>
                  <a:lnTo>
                    <a:pt x="228344" y="331356"/>
                  </a:lnTo>
                  <a:lnTo>
                    <a:pt x="216856" y="331356"/>
                  </a:lnTo>
                  <a:lnTo>
                    <a:pt x="216856" y="312567"/>
                  </a:lnTo>
                  <a:lnTo>
                    <a:pt x="203278" y="312567"/>
                  </a:lnTo>
                  <a:lnTo>
                    <a:pt x="203278" y="275338"/>
                  </a:lnTo>
                  <a:lnTo>
                    <a:pt x="216856" y="275338"/>
                  </a:lnTo>
                  <a:lnTo>
                    <a:pt x="216856" y="261697"/>
                  </a:lnTo>
                  <a:cubicBezTo>
                    <a:pt x="219815" y="265473"/>
                    <a:pt x="223557" y="267529"/>
                    <a:pt x="227559" y="267529"/>
                  </a:cubicBezTo>
                  <a:cubicBezTo>
                    <a:pt x="236380" y="267529"/>
                    <a:pt x="243559" y="257639"/>
                    <a:pt x="243559" y="245480"/>
                  </a:cubicBezTo>
                  <a:cubicBezTo>
                    <a:pt x="243559" y="233321"/>
                    <a:pt x="236380" y="223431"/>
                    <a:pt x="227559" y="223431"/>
                  </a:cubicBezTo>
                  <a:cubicBezTo>
                    <a:pt x="223562" y="223431"/>
                    <a:pt x="219819" y="225487"/>
                    <a:pt x="216856" y="229258"/>
                  </a:cubicBezTo>
                  <a:lnTo>
                    <a:pt x="216856" y="215617"/>
                  </a:lnTo>
                  <a:lnTo>
                    <a:pt x="197708" y="215617"/>
                  </a:lnTo>
                  <a:lnTo>
                    <a:pt x="197708" y="194650"/>
                  </a:lnTo>
                  <a:lnTo>
                    <a:pt x="228339" y="194650"/>
                  </a:lnTo>
                  <a:lnTo>
                    <a:pt x="228339" y="162828"/>
                  </a:lnTo>
                  <a:lnTo>
                    <a:pt x="340076" y="162828"/>
                  </a:lnTo>
                  <a:lnTo>
                    <a:pt x="340076" y="389806"/>
                  </a:lnTo>
                  <a:lnTo>
                    <a:pt x="333282" y="389806"/>
                  </a:lnTo>
                  <a:lnTo>
                    <a:pt x="333282" y="409984"/>
                  </a:lnTo>
                  <a:lnTo>
                    <a:pt x="340076" y="409984"/>
                  </a:lnTo>
                  <a:lnTo>
                    <a:pt x="340076" y="527808"/>
                  </a:lnTo>
                  <a:cubicBezTo>
                    <a:pt x="335280" y="533663"/>
                    <a:pt x="332020" y="540860"/>
                    <a:pt x="332006" y="549029"/>
                  </a:cubicBezTo>
                  <a:lnTo>
                    <a:pt x="332006" y="558466"/>
                  </a:lnTo>
                  <a:lnTo>
                    <a:pt x="340076" y="558466"/>
                  </a:lnTo>
                  <a:lnTo>
                    <a:pt x="340076" y="558616"/>
                  </a:lnTo>
                  <a:lnTo>
                    <a:pt x="371389" y="558616"/>
                  </a:lnTo>
                  <a:lnTo>
                    <a:pt x="371389" y="558474"/>
                  </a:lnTo>
                  <a:lnTo>
                    <a:pt x="875152" y="558616"/>
                  </a:lnTo>
                  <a:lnTo>
                    <a:pt x="875152" y="549181"/>
                  </a:lnTo>
                  <a:cubicBezTo>
                    <a:pt x="875152" y="530386"/>
                    <a:pt x="859945" y="515176"/>
                    <a:pt x="841134" y="515162"/>
                  </a:cubicBezTo>
                  <a:lnTo>
                    <a:pt x="841134" y="515181"/>
                  </a:lnTo>
                  <a:lnTo>
                    <a:pt x="818032" y="515162"/>
                  </a:lnTo>
                  <a:lnTo>
                    <a:pt x="818032" y="464219"/>
                  </a:lnTo>
                  <a:cubicBezTo>
                    <a:pt x="847419" y="444971"/>
                    <a:pt x="866914" y="411883"/>
                    <a:pt x="866914" y="374144"/>
                  </a:cubicBezTo>
                  <a:cubicBezTo>
                    <a:pt x="866914" y="321477"/>
                    <a:pt x="829046" y="277802"/>
                    <a:pt x="779091" y="268411"/>
                  </a:cubicBezTo>
                  <a:lnTo>
                    <a:pt x="779091" y="251774"/>
                  </a:lnTo>
                  <a:lnTo>
                    <a:pt x="785378" y="251774"/>
                  </a:lnTo>
                  <a:cubicBezTo>
                    <a:pt x="791568" y="251774"/>
                    <a:pt x="796589" y="246761"/>
                    <a:pt x="796589" y="240559"/>
                  </a:cubicBezTo>
                  <a:cubicBezTo>
                    <a:pt x="796589" y="234358"/>
                    <a:pt x="791568" y="229346"/>
                    <a:pt x="785378" y="229346"/>
                  </a:cubicBezTo>
                  <a:lnTo>
                    <a:pt x="769881" y="229346"/>
                  </a:lnTo>
                  <a:lnTo>
                    <a:pt x="769881" y="198786"/>
                  </a:lnTo>
                  <a:lnTo>
                    <a:pt x="786987" y="198786"/>
                  </a:lnTo>
                  <a:cubicBezTo>
                    <a:pt x="800196" y="198786"/>
                    <a:pt x="810965" y="188030"/>
                    <a:pt x="810965" y="174822"/>
                  </a:cubicBezTo>
                  <a:lnTo>
                    <a:pt x="810965" y="119052"/>
                  </a:lnTo>
                  <a:cubicBezTo>
                    <a:pt x="810965" y="105845"/>
                    <a:pt x="800196" y="95089"/>
                    <a:pt x="786987" y="95089"/>
                  </a:cubicBezTo>
                  <a:lnTo>
                    <a:pt x="769881" y="95089"/>
                  </a:lnTo>
                  <a:lnTo>
                    <a:pt x="769881" y="70940"/>
                  </a:lnTo>
                  <a:cubicBezTo>
                    <a:pt x="769881" y="55055"/>
                    <a:pt x="756966" y="42153"/>
                    <a:pt x="741126" y="42153"/>
                  </a:cubicBezTo>
                  <a:lnTo>
                    <a:pt x="526161" y="42153"/>
                  </a:lnTo>
                  <a:cubicBezTo>
                    <a:pt x="518003" y="42153"/>
                    <a:pt x="510341" y="45599"/>
                    <a:pt x="505097" y="51571"/>
                  </a:cubicBezTo>
                  <a:cubicBezTo>
                    <a:pt x="500189" y="57158"/>
                    <a:pt x="497938" y="64242"/>
                    <a:pt x="498702" y="71628"/>
                  </a:cubicBezTo>
                  <a:lnTo>
                    <a:pt x="498702" y="113927"/>
                  </a:lnTo>
                  <a:cubicBezTo>
                    <a:pt x="491543" y="117679"/>
                    <a:pt x="486495" y="124962"/>
                    <a:pt x="486495" y="133584"/>
                  </a:cubicBezTo>
                  <a:lnTo>
                    <a:pt x="486495" y="149476"/>
                  </a:lnTo>
                  <a:cubicBezTo>
                    <a:pt x="464300" y="158386"/>
                    <a:pt x="448603" y="179991"/>
                    <a:pt x="448603" y="205352"/>
                  </a:cubicBezTo>
                  <a:lnTo>
                    <a:pt x="448603" y="515074"/>
                  </a:lnTo>
                  <a:lnTo>
                    <a:pt x="371384" y="515054"/>
                  </a:lnTo>
                  <a:lnTo>
                    <a:pt x="371384" y="420112"/>
                  </a:lnTo>
                  <a:cubicBezTo>
                    <a:pt x="374552" y="423259"/>
                    <a:pt x="378066" y="424916"/>
                    <a:pt x="381624" y="424916"/>
                  </a:cubicBezTo>
                  <a:cubicBezTo>
                    <a:pt x="391600" y="424916"/>
                    <a:pt x="399715" y="413701"/>
                    <a:pt x="399715" y="399914"/>
                  </a:cubicBezTo>
                  <a:cubicBezTo>
                    <a:pt x="399715" y="386128"/>
                    <a:pt x="391600" y="374913"/>
                    <a:pt x="381624" y="374913"/>
                  </a:cubicBezTo>
                  <a:cubicBezTo>
                    <a:pt x="378066" y="374913"/>
                    <a:pt x="374547" y="376570"/>
                    <a:pt x="371384" y="379717"/>
                  </a:cubicBezTo>
                  <a:lnTo>
                    <a:pt x="371384" y="164353"/>
                  </a:lnTo>
                  <a:cubicBezTo>
                    <a:pt x="371384" y="163846"/>
                    <a:pt x="371345" y="163350"/>
                    <a:pt x="371310" y="162848"/>
                  </a:cubicBezTo>
                  <a:lnTo>
                    <a:pt x="371384" y="162848"/>
                  </a:lnTo>
                  <a:cubicBezTo>
                    <a:pt x="371384" y="146381"/>
                    <a:pt x="358041" y="133038"/>
                    <a:pt x="341567" y="133038"/>
                  </a:cubicBezTo>
                  <a:lnTo>
                    <a:pt x="228333" y="133038"/>
                  </a:lnTo>
                  <a:lnTo>
                    <a:pt x="228333" y="106259"/>
                  </a:lnTo>
                  <a:lnTo>
                    <a:pt x="197704" y="106259"/>
                  </a:lnTo>
                  <a:lnTo>
                    <a:pt x="197704" y="95537"/>
                  </a:lnTo>
                  <a:lnTo>
                    <a:pt x="208137" y="95537"/>
                  </a:lnTo>
                  <a:lnTo>
                    <a:pt x="208137" y="61729"/>
                  </a:lnTo>
                  <a:lnTo>
                    <a:pt x="192132" y="61729"/>
                  </a:lnTo>
                  <a:lnTo>
                    <a:pt x="192132" y="53374"/>
                  </a:lnTo>
                  <a:lnTo>
                    <a:pt x="203273" y="53374"/>
                  </a:lnTo>
                  <a:lnTo>
                    <a:pt x="203273" y="25956"/>
                  </a:lnTo>
                  <a:lnTo>
                    <a:pt x="185451" y="25956"/>
                  </a:lnTo>
                  <a:close/>
                </a:path>
              </a:pathLst>
            </a:custGeom>
            <a:solidFill>
              <a:srgbClr val="006CB2"/>
            </a:solidFill>
            <a:ln w="0" cap="flat">
              <a:noFill/>
              <a:prstDash val="solid"/>
              <a:miter/>
            </a:ln>
          </p:spPr>
          <p:txBody>
            <a:bodyPr wrap="square" rtlCol="0" anchor="ctr">
              <a:noAutofit/>
            </a:bodyPr>
            <a:lstStyle/>
            <a:p>
              <a:endParaRPr lang="zh-CN" altLang="en-US"/>
            </a:p>
          </p:txBody>
        </p:sp>
        <p:pic>
          <p:nvPicPr>
            <p:cNvPr id="7" name="图片 6" descr="卡通人物&#10;&#10;中度可信度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92604" y="6202031"/>
              <a:ext cx="2791723" cy="689256"/>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形 4"/>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radius="100"/>
                    </a14:imgEffect>
                  </a14:imgLayer>
                </a14:imgProps>
              </a:ext>
            </a:extLst>
          </a:blip>
          <a:srcRect l="662" r="1"/>
          <a:stretch>
            <a:fillRect/>
          </a:stretch>
        </p:blipFill>
        <p:spPr>
          <a:xfrm flipH="1">
            <a:off x="0" y="0"/>
            <a:ext cx="12192000" cy="6858000"/>
          </a:xfrm>
          <a:custGeom>
            <a:avLst/>
            <a:gdLst>
              <a:gd name="connsiteX0" fmla="*/ -480 w 9145828"/>
              <a:gd name="connsiteY0" fmla="*/ -276 h 5135121"/>
              <a:gd name="connsiteX1" fmla="*/ 9145349 w 9145828"/>
              <a:gd name="connsiteY1" fmla="*/ -276 h 5135121"/>
              <a:gd name="connsiteX2" fmla="*/ 9145349 w 9145828"/>
              <a:gd name="connsiteY2" fmla="*/ 5134846 h 5135121"/>
              <a:gd name="connsiteX3" fmla="*/ -480 w 9145828"/>
              <a:gd name="connsiteY3" fmla="*/ 5134846 h 5135121"/>
            </a:gdLst>
            <a:ahLst/>
            <a:cxnLst>
              <a:cxn ang="0">
                <a:pos x="connsiteX0" y="connsiteY0"/>
              </a:cxn>
              <a:cxn ang="0">
                <a:pos x="connsiteX1" y="connsiteY1"/>
              </a:cxn>
              <a:cxn ang="0">
                <a:pos x="connsiteX2" y="connsiteY2"/>
              </a:cxn>
              <a:cxn ang="0">
                <a:pos x="connsiteX3" y="connsiteY3"/>
              </a:cxn>
            </a:cxnLst>
            <a:rect l="l" t="t" r="r" b="b"/>
            <a:pathLst>
              <a:path w="9145828" h="5135121">
                <a:moveTo>
                  <a:pt x="-480" y="-276"/>
                </a:moveTo>
                <a:lnTo>
                  <a:pt x="9145349" y="-276"/>
                </a:lnTo>
                <a:lnTo>
                  <a:pt x="9145349" y="5134846"/>
                </a:lnTo>
                <a:lnTo>
                  <a:pt x="-480" y="5134846"/>
                </a:lnTo>
                <a:close/>
              </a:path>
            </a:pathLst>
          </a:custGeom>
        </p:spPr>
      </p:pic>
      <p:grpSp>
        <p:nvGrpSpPr>
          <p:cNvPr id="7" name="组合 6"/>
          <p:cNvGrpSpPr/>
          <p:nvPr userDrawn="1"/>
        </p:nvGrpSpPr>
        <p:grpSpPr>
          <a:xfrm>
            <a:off x="10373526" y="317823"/>
            <a:ext cx="1305528" cy="384911"/>
            <a:chOff x="699543" y="161381"/>
            <a:chExt cx="3438714" cy="1013840"/>
          </a:xfrm>
        </p:grpSpPr>
        <p:sp>
          <p:nvSpPr>
            <p:cNvPr id="8" name="任意多边形: 形状 16"/>
            <p:cNvSpPr/>
            <p:nvPr/>
          </p:nvSpPr>
          <p:spPr>
            <a:xfrm>
              <a:off x="3789452"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376 w 343471"/>
                <a:gd name="connsiteY6" fmla="*/ 0 h 274700"/>
                <a:gd name="connsiteX7" fmla="*/ 343376 w 343471"/>
                <a:gd name="connsiteY7" fmla="*/ 79629 h 274700"/>
                <a:gd name="connsiteX8" fmla="*/ 114491 w 343471"/>
                <a:gd name="connsiteY8" fmla="*/ 79629 h 274700"/>
                <a:gd name="connsiteX9" fmla="*/ 91630 w 343471"/>
                <a:gd name="connsiteY9" fmla="*/ 102203 h 274700"/>
                <a:gd name="connsiteX10" fmla="*/ 91630 w 343471"/>
                <a:gd name="connsiteY10" fmla="*/ 172307 h 274700"/>
                <a:gd name="connsiteX11" fmla="*/ 114491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8" y="274701"/>
                    <a:pt x="0" y="233648"/>
                    <a:pt x="0" y="183071"/>
                  </a:cubicBezTo>
                  <a:lnTo>
                    <a:pt x="0" y="91535"/>
                  </a:lnTo>
                  <a:cubicBezTo>
                    <a:pt x="95" y="41148"/>
                    <a:pt x="40862" y="190"/>
                    <a:pt x="91535" y="0"/>
                  </a:cubicBezTo>
                  <a:lnTo>
                    <a:pt x="343376" y="0"/>
                  </a:lnTo>
                  <a:lnTo>
                    <a:pt x="343376" y="79629"/>
                  </a:lnTo>
                  <a:lnTo>
                    <a:pt x="114491" y="79629"/>
                  </a:lnTo>
                  <a:cubicBezTo>
                    <a:pt x="101822" y="79629"/>
                    <a:pt x="91630" y="89535"/>
                    <a:pt x="91630" y="102203"/>
                  </a:cubicBezTo>
                  <a:lnTo>
                    <a:pt x="91630" y="172307"/>
                  </a:lnTo>
                  <a:cubicBezTo>
                    <a:pt x="91345" y="184975"/>
                    <a:pt x="101918" y="195167"/>
                    <a:pt x="114491"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形状 17"/>
            <p:cNvSpPr/>
            <p:nvPr/>
          </p:nvSpPr>
          <p:spPr>
            <a:xfrm>
              <a:off x="2919436"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584 h 274701"/>
                <a:gd name="connsiteX5" fmla="*/ 114588 w 366334"/>
                <a:gd name="connsiteY5" fmla="*/ 79629 h 274701"/>
                <a:gd name="connsiteX6" fmla="*/ 252129 w 366334"/>
                <a:gd name="connsiteY6" fmla="*/ 79629 h 274701"/>
                <a:gd name="connsiteX7" fmla="*/ 274894 w 366334"/>
                <a:gd name="connsiteY7" fmla="*/ 102489 h 274701"/>
                <a:gd name="connsiteX8" fmla="*/ 274894 w 366334"/>
                <a:gd name="connsiteY8" fmla="*/ 172212 h 274701"/>
                <a:gd name="connsiteX9" fmla="*/ 366334 w 366334"/>
                <a:gd name="connsiteY9" fmla="*/ 183166 h 274701"/>
                <a:gd name="connsiteX10" fmla="*/ 366334 w 366334"/>
                <a:gd name="connsiteY10" fmla="*/ 91631 h 274701"/>
                <a:gd name="connsiteX11" fmla="*/ 274704 w 366334"/>
                <a:gd name="connsiteY11" fmla="*/ 0 h 274701"/>
                <a:gd name="connsiteX12" fmla="*/ 91633 w 366334"/>
                <a:gd name="connsiteY12" fmla="*/ 0 h 274701"/>
                <a:gd name="connsiteX13" fmla="*/ 3 w 366334"/>
                <a:gd name="connsiteY13" fmla="*/ 91535 h 274701"/>
                <a:gd name="connsiteX14" fmla="*/ 3 w 366334"/>
                <a:gd name="connsiteY14" fmla="*/ 183166 h 274701"/>
                <a:gd name="connsiteX15" fmla="*/ 91538 w 366334"/>
                <a:gd name="connsiteY15" fmla="*/ 274701 h 274701"/>
                <a:gd name="connsiteX16" fmla="*/ 274704 w 366334"/>
                <a:gd name="connsiteY16" fmla="*/ 274701 h 274701"/>
                <a:gd name="connsiteX17" fmla="*/ 366334 w 366334"/>
                <a:gd name="connsiteY17"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584"/>
                  </a:lnTo>
                  <a:cubicBezTo>
                    <a:pt x="91728" y="89916"/>
                    <a:pt x="101634" y="79629"/>
                    <a:pt x="114588" y="79629"/>
                  </a:cubicBezTo>
                  <a:lnTo>
                    <a:pt x="252129" y="79629"/>
                  </a:lnTo>
                  <a:cubicBezTo>
                    <a:pt x="264798" y="79629"/>
                    <a:pt x="274894" y="89916"/>
                    <a:pt x="274894" y="102489"/>
                  </a:cubicBezTo>
                  <a:lnTo>
                    <a:pt x="274894" y="172212"/>
                  </a:lnTo>
                  <a:close/>
                  <a:moveTo>
                    <a:pt x="366334" y="183166"/>
                  </a:moveTo>
                  <a:lnTo>
                    <a:pt x="366334" y="91631"/>
                  </a:lnTo>
                  <a:cubicBezTo>
                    <a:pt x="366334" y="41053"/>
                    <a:pt x="325281" y="0"/>
                    <a:pt x="274704"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334" y="233648"/>
                    <a:pt x="366334"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任意多边形: 形状 18"/>
            <p:cNvSpPr/>
            <p:nvPr/>
          </p:nvSpPr>
          <p:spPr>
            <a:xfrm>
              <a:off x="3354348"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394 h 274701"/>
                <a:gd name="connsiteX5" fmla="*/ 91728 w 366334"/>
                <a:gd name="connsiteY5" fmla="*/ 102394 h 274701"/>
                <a:gd name="connsiteX6" fmla="*/ 91728 w 366334"/>
                <a:gd name="connsiteY6" fmla="*/ 102394 h 274701"/>
                <a:gd name="connsiteX7" fmla="*/ 114588 w 366334"/>
                <a:gd name="connsiteY7" fmla="*/ 79629 h 274701"/>
                <a:gd name="connsiteX8" fmla="*/ 252034 w 366334"/>
                <a:gd name="connsiteY8" fmla="*/ 79629 h 274701"/>
                <a:gd name="connsiteX9" fmla="*/ 274799 w 366334"/>
                <a:gd name="connsiteY9" fmla="*/ 102489 h 274701"/>
                <a:gd name="connsiteX10" fmla="*/ 274799 w 366334"/>
                <a:gd name="connsiteY10" fmla="*/ 172212 h 274701"/>
                <a:gd name="connsiteX11" fmla="*/ 366334 w 366334"/>
                <a:gd name="connsiteY11" fmla="*/ 183166 h 274701"/>
                <a:gd name="connsiteX12" fmla="*/ 366334 w 366334"/>
                <a:gd name="connsiteY12" fmla="*/ 91631 h 274701"/>
                <a:gd name="connsiteX13" fmla="*/ 274799 w 366334"/>
                <a:gd name="connsiteY13" fmla="*/ 0 h 274701"/>
                <a:gd name="connsiteX14" fmla="*/ 91633 w 366334"/>
                <a:gd name="connsiteY14" fmla="*/ 0 h 274701"/>
                <a:gd name="connsiteX15" fmla="*/ 3 w 366334"/>
                <a:gd name="connsiteY15" fmla="*/ 91535 h 274701"/>
                <a:gd name="connsiteX16" fmla="*/ 3 w 366334"/>
                <a:gd name="connsiteY16" fmla="*/ 183166 h 274701"/>
                <a:gd name="connsiteX17" fmla="*/ 91538 w 366334"/>
                <a:gd name="connsiteY17" fmla="*/ 274701 h 274701"/>
                <a:gd name="connsiteX18" fmla="*/ 274704 w 366334"/>
                <a:gd name="connsiteY18" fmla="*/ 274701 h 274701"/>
                <a:gd name="connsiteX19" fmla="*/ 366239 w 366334"/>
                <a:gd name="connsiteY19"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394"/>
                  </a:lnTo>
                  <a:lnTo>
                    <a:pt x="91728" y="102394"/>
                  </a:lnTo>
                  <a:lnTo>
                    <a:pt x="91728" y="102394"/>
                  </a:lnTo>
                  <a:cubicBezTo>
                    <a:pt x="91823" y="89821"/>
                    <a:pt x="101634" y="79629"/>
                    <a:pt x="114588" y="79629"/>
                  </a:cubicBezTo>
                  <a:lnTo>
                    <a:pt x="252034" y="79629"/>
                  </a:lnTo>
                  <a:cubicBezTo>
                    <a:pt x="264702" y="79629"/>
                    <a:pt x="274799" y="89916"/>
                    <a:pt x="274799" y="102489"/>
                  </a:cubicBezTo>
                  <a:lnTo>
                    <a:pt x="274799" y="172212"/>
                  </a:lnTo>
                  <a:close/>
                  <a:moveTo>
                    <a:pt x="366334" y="183166"/>
                  </a:moveTo>
                  <a:lnTo>
                    <a:pt x="366334" y="91631"/>
                  </a:lnTo>
                  <a:cubicBezTo>
                    <a:pt x="366334" y="41053"/>
                    <a:pt x="325377" y="0"/>
                    <a:pt x="274799"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239" y="233648"/>
                    <a:pt x="366239"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任意多边形: 形状 19"/>
            <p:cNvSpPr/>
            <p:nvPr/>
          </p:nvSpPr>
          <p:spPr>
            <a:xfrm>
              <a:off x="2495862" y="812224"/>
              <a:ext cx="354806" cy="274700"/>
            </a:xfrm>
            <a:custGeom>
              <a:avLst/>
              <a:gdLst>
                <a:gd name="connsiteX0" fmla="*/ 263271 w 354806"/>
                <a:gd name="connsiteY0" fmla="*/ 102584 h 274700"/>
                <a:gd name="connsiteX1" fmla="*/ 263271 w 354806"/>
                <a:gd name="connsiteY1" fmla="*/ 274701 h 274700"/>
                <a:gd name="connsiteX2" fmla="*/ 354806 w 354806"/>
                <a:gd name="connsiteY2" fmla="*/ 274701 h 274700"/>
                <a:gd name="connsiteX3" fmla="*/ 354806 w 354806"/>
                <a:gd name="connsiteY3" fmla="*/ 91535 h 274700"/>
                <a:gd name="connsiteX4" fmla="*/ 263271 w 354806"/>
                <a:gd name="connsiteY4" fmla="*/ 0 h 274700"/>
                <a:gd name="connsiteX5" fmla="*/ 0 w 354806"/>
                <a:gd name="connsiteY5" fmla="*/ 0 h 274700"/>
                <a:gd name="connsiteX6" fmla="*/ 0 w 354806"/>
                <a:gd name="connsiteY6" fmla="*/ 274701 h 274700"/>
                <a:gd name="connsiteX7" fmla="*/ 91535 w 354806"/>
                <a:gd name="connsiteY7" fmla="*/ 274701 h 274700"/>
                <a:gd name="connsiteX8" fmla="*/ 91535 w 354806"/>
                <a:gd name="connsiteY8" fmla="*/ 79629 h 274700"/>
                <a:gd name="connsiteX9" fmla="*/ 240411 w 354806"/>
                <a:gd name="connsiteY9" fmla="*/ 79629 h 274700"/>
                <a:gd name="connsiteX10" fmla="*/ 263271 w 354806"/>
                <a:gd name="connsiteY10" fmla="*/ 102584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806" h="274700">
                  <a:moveTo>
                    <a:pt x="263271" y="102584"/>
                  </a:moveTo>
                  <a:lnTo>
                    <a:pt x="263271" y="274701"/>
                  </a:lnTo>
                  <a:lnTo>
                    <a:pt x="354806" y="274701"/>
                  </a:lnTo>
                  <a:lnTo>
                    <a:pt x="354806" y="91535"/>
                  </a:lnTo>
                  <a:cubicBezTo>
                    <a:pt x="354806" y="40957"/>
                    <a:pt x="313849" y="0"/>
                    <a:pt x="263271" y="0"/>
                  </a:cubicBezTo>
                  <a:lnTo>
                    <a:pt x="0" y="0"/>
                  </a:lnTo>
                  <a:lnTo>
                    <a:pt x="0" y="274701"/>
                  </a:lnTo>
                  <a:lnTo>
                    <a:pt x="91535" y="274701"/>
                  </a:lnTo>
                  <a:lnTo>
                    <a:pt x="91535" y="79629"/>
                  </a:lnTo>
                  <a:lnTo>
                    <a:pt x="240411" y="79629"/>
                  </a:lnTo>
                  <a:cubicBezTo>
                    <a:pt x="253079" y="79629"/>
                    <a:pt x="263271" y="89916"/>
                    <a:pt x="263271" y="10258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任意多边形: 形状 20"/>
            <p:cNvSpPr/>
            <p:nvPr/>
          </p:nvSpPr>
          <p:spPr>
            <a:xfrm>
              <a:off x="2072381"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471 w 343471"/>
                <a:gd name="connsiteY6" fmla="*/ 0 h 274700"/>
                <a:gd name="connsiteX7" fmla="*/ 343471 w 343471"/>
                <a:gd name="connsiteY7" fmla="*/ 79629 h 274700"/>
                <a:gd name="connsiteX8" fmla="*/ 114490 w 343471"/>
                <a:gd name="connsiteY8" fmla="*/ 79629 h 274700"/>
                <a:gd name="connsiteX9" fmla="*/ 91630 w 343471"/>
                <a:gd name="connsiteY9" fmla="*/ 102203 h 274700"/>
                <a:gd name="connsiteX10" fmla="*/ 91630 w 343471"/>
                <a:gd name="connsiteY10" fmla="*/ 172307 h 274700"/>
                <a:gd name="connsiteX11" fmla="*/ 114490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7" y="274701"/>
                    <a:pt x="0" y="233648"/>
                    <a:pt x="0" y="183071"/>
                  </a:cubicBezTo>
                  <a:lnTo>
                    <a:pt x="0" y="91535"/>
                  </a:lnTo>
                  <a:cubicBezTo>
                    <a:pt x="0" y="41148"/>
                    <a:pt x="40862" y="190"/>
                    <a:pt x="91535" y="0"/>
                  </a:cubicBezTo>
                  <a:lnTo>
                    <a:pt x="343471" y="0"/>
                  </a:lnTo>
                  <a:lnTo>
                    <a:pt x="343471" y="79629"/>
                  </a:lnTo>
                  <a:lnTo>
                    <a:pt x="114490" y="79629"/>
                  </a:lnTo>
                  <a:cubicBezTo>
                    <a:pt x="101822" y="79629"/>
                    <a:pt x="91630" y="89535"/>
                    <a:pt x="91630" y="102203"/>
                  </a:cubicBezTo>
                  <a:lnTo>
                    <a:pt x="91630" y="172307"/>
                  </a:lnTo>
                  <a:cubicBezTo>
                    <a:pt x="91345" y="184975"/>
                    <a:pt x="101917" y="195167"/>
                    <a:pt x="114490"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任意多边形: 形状 21"/>
            <p:cNvSpPr/>
            <p:nvPr/>
          </p:nvSpPr>
          <p:spPr>
            <a:xfrm>
              <a:off x="2074095" y="362358"/>
              <a:ext cx="2064162" cy="384333"/>
            </a:xfrm>
            <a:custGeom>
              <a:avLst/>
              <a:gdLst>
                <a:gd name="connsiteX0" fmla="*/ 1635157 w 2064162"/>
                <a:gd name="connsiteY0" fmla="*/ 106870 h 384333"/>
                <a:gd name="connsiteX1" fmla="*/ 1725835 w 2064162"/>
                <a:gd name="connsiteY1" fmla="*/ 119158 h 384333"/>
                <a:gd name="connsiteX2" fmla="*/ 1725263 w 2064162"/>
                <a:gd name="connsiteY2" fmla="*/ 182689 h 384333"/>
                <a:gd name="connsiteX3" fmla="*/ 1635157 w 2064162"/>
                <a:gd name="connsiteY3" fmla="*/ 169355 h 384333"/>
                <a:gd name="connsiteX4" fmla="*/ 1635157 w 2064162"/>
                <a:gd name="connsiteY4" fmla="*/ 106870 h 384333"/>
                <a:gd name="connsiteX5" fmla="*/ 1635157 w 2064162"/>
                <a:gd name="connsiteY5" fmla="*/ 13526 h 384333"/>
                <a:gd name="connsiteX6" fmla="*/ 1725835 w 2064162"/>
                <a:gd name="connsiteY6" fmla="*/ 25813 h 384333"/>
                <a:gd name="connsiteX7" fmla="*/ 1725263 w 2064162"/>
                <a:gd name="connsiteY7" fmla="*/ 89344 h 384333"/>
                <a:gd name="connsiteX8" fmla="*/ 1635157 w 2064162"/>
                <a:gd name="connsiteY8" fmla="*/ 76009 h 384333"/>
                <a:gd name="connsiteX9" fmla="*/ 1635157 w 2064162"/>
                <a:gd name="connsiteY9" fmla="*/ 13526 h 384333"/>
                <a:gd name="connsiteX10" fmla="*/ 1857470 w 2064162"/>
                <a:gd name="connsiteY10" fmla="*/ 3334 h 384333"/>
                <a:gd name="connsiteX11" fmla="*/ 1946529 w 2064162"/>
                <a:gd name="connsiteY11" fmla="*/ 3334 h 384333"/>
                <a:gd name="connsiteX12" fmla="*/ 1946529 w 2064162"/>
                <a:gd name="connsiteY12" fmla="*/ 52864 h 384333"/>
                <a:gd name="connsiteX13" fmla="*/ 2027301 w 2064162"/>
                <a:gd name="connsiteY13" fmla="*/ 52864 h 384333"/>
                <a:gd name="connsiteX14" fmla="*/ 2064163 w 2064162"/>
                <a:gd name="connsiteY14" fmla="*/ 89726 h 384333"/>
                <a:gd name="connsiteX15" fmla="*/ 2064163 w 2064162"/>
                <a:gd name="connsiteY15" fmla="*/ 339661 h 384333"/>
                <a:gd name="connsiteX16" fmla="*/ 2027301 w 2064162"/>
                <a:gd name="connsiteY16" fmla="*/ 376523 h 384333"/>
                <a:gd name="connsiteX17" fmla="*/ 1779270 w 2064162"/>
                <a:gd name="connsiteY17" fmla="*/ 376523 h 384333"/>
                <a:gd name="connsiteX18" fmla="*/ 1742408 w 2064162"/>
                <a:gd name="connsiteY18" fmla="*/ 339661 h 384333"/>
                <a:gd name="connsiteX19" fmla="*/ 1742408 w 2064162"/>
                <a:gd name="connsiteY19" fmla="*/ 89630 h 384333"/>
                <a:gd name="connsiteX20" fmla="*/ 1779270 w 2064162"/>
                <a:gd name="connsiteY20" fmla="*/ 52768 h 384333"/>
                <a:gd name="connsiteX21" fmla="*/ 1857470 w 2064162"/>
                <a:gd name="connsiteY21" fmla="*/ 52768 h 384333"/>
                <a:gd name="connsiteX22" fmla="*/ 1857470 w 2064162"/>
                <a:gd name="connsiteY22" fmla="*/ 3239 h 384333"/>
                <a:gd name="connsiteX23" fmla="*/ 1946529 w 2064162"/>
                <a:gd name="connsiteY23" fmla="*/ 172879 h 384333"/>
                <a:gd name="connsiteX24" fmla="*/ 1978438 w 2064162"/>
                <a:gd name="connsiteY24" fmla="*/ 172879 h 384333"/>
                <a:gd name="connsiteX25" fmla="*/ 1978438 w 2064162"/>
                <a:gd name="connsiteY25" fmla="*/ 100108 h 384333"/>
                <a:gd name="connsiteX26" fmla="*/ 1946529 w 2064162"/>
                <a:gd name="connsiteY26" fmla="*/ 100108 h 384333"/>
                <a:gd name="connsiteX27" fmla="*/ 1946529 w 2064162"/>
                <a:gd name="connsiteY27" fmla="*/ 172879 h 384333"/>
                <a:gd name="connsiteX28" fmla="*/ 1946529 w 2064162"/>
                <a:gd name="connsiteY28" fmla="*/ 326898 h 384333"/>
                <a:gd name="connsiteX29" fmla="*/ 1978438 w 2064162"/>
                <a:gd name="connsiteY29" fmla="*/ 326898 h 384333"/>
                <a:gd name="connsiteX30" fmla="*/ 1978438 w 2064162"/>
                <a:gd name="connsiteY30" fmla="*/ 226790 h 384333"/>
                <a:gd name="connsiteX31" fmla="*/ 1946529 w 2064162"/>
                <a:gd name="connsiteY31" fmla="*/ 226790 h 384333"/>
                <a:gd name="connsiteX32" fmla="*/ 1946529 w 2064162"/>
                <a:gd name="connsiteY32" fmla="*/ 326898 h 384333"/>
                <a:gd name="connsiteX33" fmla="*/ 1857470 w 2064162"/>
                <a:gd name="connsiteY33" fmla="*/ 226790 h 384333"/>
                <a:gd name="connsiteX34" fmla="*/ 1825181 w 2064162"/>
                <a:gd name="connsiteY34" fmla="*/ 226790 h 384333"/>
                <a:gd name="connsiteX35" fmla="*/ 1825181 w 2064162"/>
                <a:gd name="connsiteY35" fmla="*/ 326898 h 384333"/>
                <a:gd name="connsiteX36" fmla="*/ 1857470 w 2064162"/>
                <a:gd name="connsiteY36" fmla="*/ 326898 h 384333"/>
                <a:gd name="connsiteX37" fmla="*/ 1857470 w 2064162"/>
                <a:gd name="connsiteY37" fmla="*/ 226790 h 384333"/>
                <a:gd name="connsiteX38" fmla="*/ 1857470 w 2064162"/>
                <a:gd name="connsiteY38" fmla="*/ 100108 h 384333"/>
                <a:gd name="connsiteX39" fmla="*/ 1825181 w 2064162"/>
                <a:gd name="connsiteY39" fmla="*/ 100108 h 384333"/>
                <a:gd name="connsiteX40" fmla="*/ 1825181 w 2064162"/>
                <a:gd name="connsiteY40" fmla="*/ 172879 h 384333"/>
                <a:gd name="connsiteX41" fmla="*/ 1857470 w 2064162"/>
                <a:gd name="connsiteY41" fmla="*/ 172879 h 384333"/>
                <a:gd name="connsiteX42" fmla="*/ 1857470 w 2064162"/>
                <a:gd name="connsiteY42" fmla="*/ 100108 h 384333"/>
                <a:gd name="connsiteX43" fmla="*/ 1728216 w 2064162"/>
                <a:gd name="connsiteY43" fmla="*/ 309562 h 384333"/>
                <a:gd name="connsiteX44" fmla="*/ 1654873 w 2064162"/>
                <a:gd name="connsiteY44" fmla="*/ 379476 h 384333"/>
                <a:gd name="connsiteX45" fmla="*/ 1632490 w 2064162"/>
                <a:gd name="connsiteY45" fmla="*/ 379476 h 384333"/>
                <a:gd name="connsiteX46" fmla="*/ 1632490 w 2064162"/>
                <a:gd name="connsiteY46" fmla="*/ 325279 h 384333"/>
                <a:gd name="connsiteX47" fmla="*/ 1637348 w 2064162"/>
                <a:gd name="connsiteY47" fmla="*/ 325279 h 384333"/>
                <a:gd name="connsiteX48" fmla="*/ 1645158 w 2064162"/>
                <a:gd name="connsiteY48" fmla="*/ 317468 h 384333"/>
                <a:gd name="connsiteX49" fmla="*/ 1645158 w 2064162"/>
                <a:gd name="connsiteY49" fmla="*/ 213455 h 384333"/>
                <a:gd name="connsiteX50" fmla="*/ 1728026 w 2064162"/>
                <a:gd name="connsiteY50" fmla="*/ 213455 h 384333"/>
                <a:gd name="connsiteX51" fmla="*/ 1728026 w 2064162"/>
                <a:gd name="connsiteY51" fmla="*/ 309562 h 384333"/>
                <a:gd name="connsiteX52" fmla="*/ 1297496 w 2064162"/>
                <a:gd name="connsiteY52" fmla="*/ 207359 h 384333"/>
                <a:gd name="connsiteX53" fmla="*/ 1334072 w 2064162"/>
                <a:gd name="connsiteY53" fmla="*/ 207359 h 384333"/>
                <a:gd name="connsiteX54" fmla="*/ 1334072 w 2064162"/>
                <a:gd name="connsiteY54" fmla="*/ 142208 h 384333"/>
                <a:gd name="connsiteX55" fmla="*/ 1297496 w 2064162"/>
                <a:gd name="connsiteY55" fmla="*/ 142208 h 384333"/>
                <a:gd name="connsiteX56" fmla="*/ 1297496 w 2064162"/>
                <a:gd name="connsiteY56" fmla="*/ 207359 h 384333"/>
                <a:gd name="connsiteX57" fmla="*/ 1090422 w 2064162"/>
                <a:gd name="connsiteY57" fmla="*/ 13430 h 384333"/>
                <a:gd name="connsiteX58" fmla="*/ 1181100 w 2064162"/>
                <a:gd name="connsiteY58" fmla="*/ 25717 h 384333"/>
                <a:gd name="connsiteX59" fmla="*/ 1180529 w 2064162"/>
                <a:gd name="connsiteY59" fmla="*/ 89249 h 384333"/>
                <a:gd name="connsiteX60" fmla="*/ 1090422 w 2064162"/>
                <a:gd name="connsiteY60" fmla="*/ 75914 h 384333"/>
                <a:gd name="connsiteX61" fmla="*/ 1090422 w 2064162"/>
                <a:gd name="connsiteY61" fmla="*/ 13430 h 384333"/>
                <a:gd name="connsiteX62" fmla="*/ 1090422 w 2064162"/>
                <a:gd name="connsiteY62" fmla="*/ 106775 h 384333"/>
                <a:gd name="connsiteX63" fmla="*/ 1181100 w 2064162"/>
                <a:gd name="connsiteY63" fmla="*/ 119062 h 384333"/>
                <a:gd name="connsiteX64" fmla="*/ 1180529 w 2064162"/>
                <a:gd name="connsiteY64" fmla="*/ 182594 h 384333"/>
                <a:gd name="connsiteX65" fmla="*/ 1090422 w 2064162"/>
                <a:gd name="connsiteY65" fmla="*/ 169259 h 384333"/>
                <a:gd name="connsiteX66" fmla="*/ 1090422 w 2064162"/>
                <a:gd name="connsiteY66" fmla="*/ 106775 h 384333"/>
                <a:gd name="connsiteX67" fmla="*/ 1183481 w 2064162"/>
                <a:gd name="connsiteY67" fmla="*/ 309467 h 384333"/>
                <a:gd name="connsiteX68" fmla="*/ 1110139 w 2064162"/>
                <a:gd name="connsiteY68" fmla="*/ 379381 h 384333"/>
                <a:gd name="connsiteX69" fmla="*/ 1087755 w 2064162"/>
                <a:gd name="connsiteY69" fmla="*/ 379381 h 384333"/>
                <a:gd name="connsiteX70" fmla="*/ 1087755 w 2064162"/>
                <a:gd name="connsiteY70" fmla="*/ 325184 h 384333"/>
                <a:gd name="connsiteX71" fmla="*/ 1092708 w 2064162"/>
                <a:gd name="connsiteY71" fmla="*/ 325184 h 384333"/>
                <a:gd name="connsiteX72" fmla="*/ 1100519 w 2064162"/>
                <a:gd name="connsiteY72" fmla="*/ 317373 h 384333"/>
                <a:gd name="connsiteX73" fmla="*/ 1100519 w 2064162"/>
                <a:gd name="connsiteY73" fmla="*/ 213360 h 384333"/>
                <a:gd name="connsiteX74" fmla="*/ 1183386 w 2064162"/>
                <a:gd name="connsiteY74" fmla="*/ 213360 h 384333"/>
                <a:gd name="connsiteX75" fmla="*/ 1183386 w 2064162"/>
                <a:gd name="connsiteY75" fmla="*/ 309467 h 384333"/>
                <a:gd name="connsiteX76" fmla="*/ 1272254 w 2064162"/>
                <a:gd name="connsiteY76" fmla="*/ 66866 h 384333"/>
                <a:gd name="connsiteX77" fmla="*/ 1254919 w 2064162"/>
                <a:gd name="connsiteY77" fmla="*/ 98393 h 384333"/>
                <a:gd name="connsiteX78" fmla="*/ 1482852 w 2064162"/>
                <a:gd name="connsiteY78" fmla="*/ 98393 h 384333"/>
                <a:gd name="connsiteX79" fmla="*/ 1519523 w 2064162"/>
                <a:gd name="connsiteY79" fmla="*/ 135446 h 384333"/>
                <a:gd name="connsiteX80" fmla="*/ 1519523 w 2064162"/>
                <a:gd name="connsiteY80" fmla="*/ 207359 h 384333"/>
                <a:gd name="connsiteX81" fmla="*/ 1539621 w 2064162"/>
                <a:gd name="connsiteY81" fmla="*/ 207359 h 384333"/>
                <a:gd name="connsiteX82" fmla="*/ 1539621 w 2064162"/>
                <a:gd name="connsiteY82" fmla="*/ 257747 h 384333"/>
                <a:gd name="connsiteX83" fmla="*/ 1519523 w 2064162"/>
                <a:gd name="connsiteY83" fmla="*/ 257747 h 384333"/>
                <a:gd name="connsiteX84" fmla="*/ 1519523 w 2064162"/>
                <a:gd name="connsiteY84" fmla="*/ 339376 h 384333"/>
                <a:gd name="connsiteX85" fmla="*/ 1482852 w 2064162"/>
                <a:gd name="connsiteY85" fmla="*/ 376428 h 384333"/>
                <a:gd name="connsiteX86" fmla="*/ 1255109 w 2064162"/>
                <a:gd name="connsiteY86" fmla="*/ 376428 h 384333"/>
                <a:gd name="connsiteX87" fmla="*/ 1218438 w 2064162"/>
                <a:gd name="connsiteY87" fmla="*/ 339376 h 384333"/>
                <a:gd name="connsiteX88" fmla="*/ 1218438 w 2064162"/>
                <a:gd name="connsiteY88" fmla="*/ 257747 h 384333"/>
                <a:gd name="connsiteX89" fmla="*/ 1194530 w 2064162"/>
                <a:gd name="connsiteY89" fmla="*/ 257747 h 384333"/>
                <a:gd name="connsiteX90" fmla="*/ 1194530 w 2064162"/>
                <a:gd name="connsiteY90" fmla="*/ 207359 h 384333"/>
                <a:gd name="connsiteX91" fmla="*/ 1218438 w 2064162"/>
                <a:gd name="connsiteY91" fmla="*/ 207359 h 384333"/>
                <a:gd name="connsiteX92" fmla="*/ 1218438 w 2064162"/>
                <a:gd name="connsiteY92" fmla="*/ 135446 h 384333"/>
                <a:gd name="connsiteX93" fmla="*/ 1225201 w 2064162"/>
                <a:gd name="connsiteY93" fmla="*/ 114014 h 384333"/>
                <a:gd name="connsiteX94" fmla="*/ 1189673 w 2064162"/>
                <a:gd name="connsiteY94" fmla="*/ 117634 h 384333"/>
                <a:gd name="connsiteX95" fmla="*/ 1189673 w 2064162"/>
                <a:gd name="connsiteY95" fmla="*/ 81915 h 384333"/>
                <a:gd name="connsiteX96" fmla="*/ 1205198 w 2064162"/>
                <a:gd name="connsiteY96" fmla="*/ 61246 h 384333"/>
                <a:gd name="connsiteX97" fmla="*/ 1205198 w 2064162"/>
                <a:gd name="connsiteY97" fmla="*/ 6001 h 384333"/>
                <a:gd name="connsiteX98" fmla="*/ 1273778 w 2064162"/>
                <a:gd name="connsiteY98" fmla="*/ 6001 h 384333"/>
                <a:gd name="connsiteX99" fmla="*/ 1273778 w 2064162"/>
                <a:gd name="connsiteY99" fmla="*/ 22860 h 384333"/>
                <a:gd name="connsiteX100" fmla="*/ 1526857 w 2064162"/>
                <a:gd name="connsiteY100" fmla="*/ 22860 h 384333"/>
                <a:gd name="connsiteX101" fmla="*/ 1526857 w 2064162"/>
                <a:gd name="connsiteY101" fmla="*/ 66866 h 384333"/>
                <a:gd name="connsiteX102" fmla="*/ 1272159 w 2064162"/>
                <a:gd name="connsiteY102" fmla="*/ 66866 h 384333"/>
                <a:gd name="connsiteX103" fmla="*/ 1333976 w 2064162"/>
                <a:gd name="connsiteY103" fmla="*/ 257651 h 384333"/>
                <a:gd name="connsiteX104" fmla="*/ 1297400 w 2064162"/>
                <a:gd name="connsiteY104" fmla="*/ 257651 h 384333"/>
                <a:gd name="connsiteX105" fmla="*/ 1297400 w 2064162"/>
                <a:gd name="connsiteY105" fmla="*/ 325469 h 384333"/>
                <a:gd name="connsiteX106" fmla="*/ 1333976 w 2064162"/>
                <a:gd name="connsiteY106" fmla="*/ 325469 h 384333"/>
                <a:gd name="connsiteX107" fmla="*/ 1333976 w 2064162"/>
                <a:gd name="connsiteY107" fmla="*/ 257651 h 384333"/>
                <a:gd name="connsiteX108" fmla="*/ 1442085 w 2064162"/>
                <a:gd name="connsiteY108" fmla="*/ 257651 h 384333"/>
                <a:gd name="connsiteX109" fmla="*/ 1401889 w 2064162"/>
                <a:gd name="connsiteY109" fmla="*/ 257651 h 384333"/>
                <a:gd name="connsiteX110" fmla="*/ 1401889 w 2064162"/>
                <a:gd name="connsiteY110" fmla="*/ 325469 h 384333"/>
                <a:gd name="connsiteX111" fmla="*/ 1442085 w 2064162"/>
                <a:gd name="connsiteY111" fmla="*/ 325469 h 384333"/>
                <a:gd name="connsiteX112" fmla="*/ 1442085 w 2064162"/>
                <a:gd name="connsiteY112" fmla="*/ 257651 h 384333"/>
                <a:gd name="connsiteX113" fmla="*/ 1401889 w 2064162"/>
                <a:gd name="connsiteY113" fmla="*/ 207264 h 384333"/>
                <a:gd name="connsiteX114" fmla="*/ 1442085 w 2064162"/>
                <a:gd name="connsiteY114" fmla="*/ 207264 h 384333"/>
                <a:gd name="connsiteX115" fmla="*/ 1442085 w 2064162"/>
                <a:gd name="connsiteY115" fmla="*/ 142113 h 384333"/>
                <a:gd name="connsiteX116" fmla="*/ 1401889 w 2064162"/>
                <a:gd name="connsiteY116" fmla="*/ 142113 h 384333"/>
                <a:gd name="connsiteX117" fmla="*/ 1401889 w 2064162"/>
                <a:gd name="connsiteY117" fmla="*/ 207264 h 384333"/>
                <a:gd name="connsiteX118" fmla="*/ 91440 w 2064162"/>
                <a:gd name="connsiteY118" fmla="*/ 287084 h 384333"/>
                <a:gd name="connsiteX119" fmla="*/ 167926 w 2064162"/>
                <a:gd name="connsiteY119" fmla="*/ 287084 h 384333"/>
                <a:gd name="connsiteX120" fmla="*/ 167926 w 2064162"/>
                <a:gd name="connsiteY120" fmla="*/ 88868 h 384333"/>
                <a:gd name="connsiteX121" fmla="*/ 91440 w 2064162"/>
                <a:gd name="connsiteY121" fmla="*/ 88868 h 384333"/>
                <a:gd name="connsiteX122" fmla="*/ 91440 w 2064162"/>
                <a:gd name="connsiteY122" fmla="*/ 287179 h 384333"/>
                <a:gd name="connsiteX123" fmla="*/ 35338 w 2064162"/>
                <a:gd name="connsiteY123" fmla="*/ 40100 h 384333"/>
                <a:gd name="connsiteX124" fmla="*/ 167926 w 2064162"/>
                <a:gd name="connsiteY124" fmla="*/ 40100 h 384333"/>
                <a:gd name="connsiteX125" fmla="*/ 167926 w 2064162"/>
                <a:gd name="connsiteY125" fmla="*/ 0 h 384333"/>
                <a:gd name="connsiteX126" fmla="*/ 264033 w 2064162"/>
                <a:gd name="connsiteY126" fmla="*/ 0 h 384333"/>
                <a:gd name="connsiteX127" fmla="*/ 264033 w 2064162"/>
                <a:gd name="connsiteY127" fmla="*/ 40100 h 384333"/>
                <a:gd name="connsiteX128" fmla="*/ 399574 w 2064162"/>
                <a:gd name="connsiteY128" fmla="*/ 40100 h 384333"/>
                <a:gd name="connsiteX129" fmla="*/ 434912 w 2064162"/>
                <a:gd name="connsiteY129" fmla="*/ 75438 h 384333"/>
                <a:gd name="connsiteX130" fmla="*/ 434912 w 2064162"/>
                <a:gd name="connsiteY130" fmla="*/ 305181 h 384333"/>
                <a:gd name="connsiteX131" fmla="*/ 399574 w 2064162"/>
                <a:gd name="connsiteY131" fmla="*/ 340519 h 384333"/>
                <a:gd name="connsiteX132" fmla="*/ 264033 w 2064162"/>
                <a:gd name="connsiteY132" fmla="*/ 340519 h 384333"/>
                <a:gd name="connsiteX133" fmla="*/ 264033 w 2064162"/>
                <a:gd name="connsiteY133" fmla="*/ 384334 h 384333"/>
                <a:gd name="connsiteX134" fmla="*/ 167926 w 2064162"/>
                <a:gd name="connsiteY134" fmla="*/ 384334 h 384333"/>
                <a:gd name="connsiteX135" fmla="*/ 167926 w 2064162"/>
                <a:gd name="connsiteY135" fmla="*/ 340519 h 384333"/>
                <a:gd name="connsiteX136" fmla="*/ 35338 w 2064162"/>
                <a:gd name="connsiteY136" fmla="*/ 340519 h 384333"/>
                <a:gd name="connsiteX137" fmla="*/ 0 w 2064162"/>
                <a:gd name="connsiteY137" fmla="*/ 305181 h 384333"/>
                <a:gd name="connsiteX138" fmla="*/ 0 w 2064162"/>
                <a:gd name="connsiteY138" fmla="*/ 75533 h 384333"/>
                <a:gd name="connsiteX139" fmla="*/ 35338 w 2064162"/>
                <a:gd name="connsiteY139" fmla="*/ 40195 h 384333"/>
                <a:gd name="connsiteX140" fmla="*/ 628745 w 2064162"/>
                <a:gd name="connsiteY140" fmla="*/ 329660 h 384333"/>
                <a:gd name="connsiteX141" fmla="*/ 899160 w 2064162"/>
                <a:gd name="connsiteY141" fmla="*/ 329660 h 384333"/>
                <a:gd name="connsiteX142" fmla="*/ 899160 w 2064162"/>
                <a:gd name="connsiteY142" fmla="*/ 55435 h 384333"/>
                <a:gd name="connsiteX143" fmla="*/ 628745 w 2064162"/>
                <a:gd name="connsiteY143" fmla="*/ 55435 h 384333"/>
                <a:gd name="connsiteX144" fmla="*/ 628745 w 2064162"/>
                <a:gd name="connsiteY144" fmla="*/ 329660 h 384333"/>
                <a:gd name="connsiteX145" fmla="*/ 577882 w 2064162"/>
                <a:gd name="connsiteY145" fmla="*/ 10382 h 384333"/>
                <a:gd name="connsiteX146" fmla="*/ 950309 w 2064162"/>
                <a:gd name="connsiteY146" fmla="*/ 10382 h 384333"/>
                <a:gd name="connsiteX147" fmla="*/ 984790 w 2064162"/>
                <a:gd name="connsiteY147" fmla="*/ 44863 h 384333"/>
                <a:gd name="connsiteX148" fmla="*/ 984790 w 2064162"/>
                <a:gd name="connsiteY148" fmla="*/ 340233 h 384333"/>
                <a:gd name="connsiteX149" fmla="*/ 950309 w 2064162"/>
                <a:gd name="connsiteY149" fmla="*/ 374713 h 384333"/>
                <a:gd name="connsiteX150" fmla="*/ 577882 w 2064162"/>
                <a:gd name="connsiteY150" fmla="*/ 374713 h 384333"/>
                <a:gd name="connsiteX151" fmla="*/ 543401 w 2064162"/>
                <a:gd name="connsiteY151" fmla="*/ 340233 h 384333"/>
                <a:gd name="connsiteX152" fmla="*/ 543401 w 2064162"/>
                <a:gd name="connsiteY152" fmla="*/ 44863 h 384333"/>
                <a:gd name="connsiteX153" fmla="*/ 577882 w 2064162"/>
                <a:gd name="connsiteY153" fmla="*/ 10382 h 384333"/>
                <a:gd name="connsiteX154" fmla="*/ 825627 w 2064162"/>
                <a:gd name="connsiteY154" fmla="*/ 263176 h 384333"/>
                <a:gd name="connsiteX155" fmla="*/ 800862 w 2064162"/>
                <a:gd name="connsiteY155" fmla="*/ 217456 h 384333"/>
                <a:gd name="connsiteX156" fmla="*/ 800862 w 2064162"/>
                <a:gd name="connsiteY156" fmla="*/ 263176 h 384333"/>
                <a:gd name="connsiteX157" fmla="*/ 825627 w 2064162"/>
                <a:gd name="connsiteY157" fmla="*/ 263176 h 384333"/>
                <a:gd name="connsiteX158" fmla="*/ 800862 w 2064162"/>
                <a:gd name="connsiteY158" fmla="*/ 215170 h 384333"/>
                <a:gd name="connsiteX159" fmla="*/ 847058 w 2064162"/>
                <a:gd name="connsiteY159" fmla="*/ 215170 h 384333"/>
                <a:gd name="connsiteX160" fmla="*/ 873062 w 2064162"/>
                <a:gd name="connsiteY160" fmla="*/ 263176 h 384333"/>
                <a:gd name="connsiteX161" fmla="*/ 877919 w 2064162"/>
                <a:gd name="connsiteY161" fmla="*/ 263176 h 384333"/>
                <a:gd name="connsiteX162" fmla="*/ 877919 w 2064162"/>
                <a:gd name="connsiteY162" fmla="*/ 299942 h 384333"/>
                <a:gd name="connsiteX163" fmla="*/ 652558 w 2064162"/>
                <a:gd name="connsiteY163" fmla="*/ 299942 h 384333"/>
                <a:gd name="connsiteX164" fmla="*/ 652558 w 2064162"/>
                <a:gd name="connsiteY164" fmla="*/ 263176 h 384333"/>
                <a:gd name="connsiteX165" fmla="*/ 716471 w 2064162"/>
                <a:gd name="connsiteY165" fmla="*/ 263176 h 384333"/>
                <a:gd name="connsiteX166" fmla="*/ 716471 w 2064162"/>
                <a:gd name="connsiteY166" fmla="*/ 195739 h 384333"/>
                <a:gd name="connsiteX167" fmla="*/ 652558 w 2064162"/>
                <a:gd name="connsiteY167" fmla="*/ 195739 h 384333"/>
                <a:gd name="connsiteX168" fmla="*/ 652558 w 2064162"/>
                <a:gd name="connsiteY168" fmla="*/ 159067 h 384333"/>
                <a:gd name="connsiteX169" fmla="*/ 716471 w 2064162"/>
                <a:gd name="connsiteY169" fmla="*/ 159067 h 384333"/>
                <a:gd name="connsiteX170" fmla="*/ 716471 w 2064162"/>
                <a:gd name="connsiteY170" fmla="*/ 119729 h 384333"/>
                <a:gd name="connsiteX171" fmla="*/ 652558 w 2064162"/>
                <a:gd name="connsiteY171" fmla="*/ 119729 h 384333"/>
                <a:gd name="connsiteX172" fmla="*/ 652558 w 2064162"/>
                <a:gd name="connsiteY172" fmla="*/ 82963 h 384333"/>
                <a:gd name="connsiteX173" fmla="*/ 877919 w 2064162"/>
                <a:gd name="connsiteY173" fmla="*/ 82963 h 384333"/>
                <a:gd name="connsiteX174" fmla="*/ 877919 w 2064162"/>
                <a:gd name="connsiteY174" fmla="*/ 119729 h 384333"/>
                <a:gd name="connsiteX175" fmla="*/ 800862 w 2064162"/>
                <a:gd name="connsiteY175" fmla="*/ 119729 h 384333"/>
                <a:gd name="connsiteX176" fmla="*/ 800862 w 2064162"/>
                <a:gd name="connsiteY176" fmla="*/ 159067 h 384333"/>
                <a:gd name="connsiteX177" fmla="*/ 870395 w 2064162"/>
                <a:gd name="connsiteY177" fmla="*/ 159067 h 384333"/>
                <a:gd name="connsiteX178" fmla="*/ 870395 w 2064162"/>
                <a:gd name="connsiteY178" fmla="*/ 195739 h 384333"/>
                <a:gd name="connsiteX179" fmla="*/ 800862 w 2064162"/>
                <a:gd name="connsiteY179" fmla="*/ 195739 h 384333"/>
                <a:gd name="connsiteX180" fmla="*/ 800862 w 2064162"/>
                <a:gd name="connsiteY180" fmla="*/ 215170 h 384333"/>
                <a:gd name="connsiteX181" fmla="*/ 264033 w 2064162"/>
                <a:gd name="connsiteY181" fmla="*/ 287179 h 384333"/>
                <a:gd name="connsiteX182" fmla="*/ 340805 w 2064162"/>
                <a:gd name="connsiteY182" fmla="*/ 287179 h 384333"/>
                <a:gd name="connsiteX183" fmla="*/ 340805 w 2064162"/>
                <a:gd name="connsiteY183" fmla="*/ 88868 h 384333"/>
                <a:gd name="connsiteX184" fmla="*/ 264033 w 2064162"/>
                <a:gd name="connsiteY184" fmla="*/ 88868 h 384333"/>
                <a:gd name="connsiteX185" fmla="*/ 264033 w 2064162"/>
                <a:gd name="connsiteY185" fmla="*/ 28717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2064162" h="384333">
                  <a:moveTo>
                    <a:pt x="1635157" y="106870"/>
                  </a:moveTo>
                  <a:lnTo>
                    <a:pt x="1725835" y="119158"/>
                  </a:lnTo>
                  <a:lnTo>
                    <a:pt x="1725263" y="182689"/>
                  </a:lnTo>
                  <a:lnTo>
                    <a:pt x="1635157" y="169355"/>
                  </a:lnTo>
                  <a:lnTo>
                    <a:pt x="1635157" y="106870"/>
                  </a:lnTo>
                  <a:close/>
                  <a:moveTo>
                    <a:pt x="1635157" y="13526"/>
                  </a:moveTo>
                  <a:lnTo>
                    <a:pt x="1725835" y="25813"/>
                  </a:lnTo>
                  <a:lnTo>
                    <a:pt x="1725263" y="89344"/>
                  </a:lnTo>
                  <a:lnTo>
                    <a:pt x="1635157" y="76009"/>
                  </a:lnTo>
                  <a:lnTo>
                    <a:pt x="1635157" y="13526"/>
                  </a:lnTo>
                  <a:close/>
                  <a:moveTo>
                    <a:pt x="1857470" y="3334"/>
                  </a:moveTo>
                  <a:lnTo>
                    <a:pt x="1946529" y="3334"/>
                  </a:lnTo>
                  <a:lnTo>
                    <a:pt x="1946529" y="52864"/>
                  </a:lnTo>
                  <a:lnTo>
                    <a:pt x="2027301" y="52864"/>
                  </a:lnTo>
                  <a:cubicBezTo>
                    <a:pt x="2047589" y="52864"/>
                    <a:pt x="2064163" y="69342"/>
                    <a:pt x="2064163" y="89726"/>
                  </a:cubicBezTo>
                  <a:lnTo>
                    <a:pt x="2064163" y="339661"/>
                  </a:lnTo>
                  <a:cubicBezTo>
                    <a:pt x="2064163" y="359950"/>
                    <a:pt x="2047685" y="376523"/>
                    <a:pt x="2027301" y="376523"/>
                  </a:cubicBezTo>
                  <a:lnTo>
                    <a:pt x="1779270" y="376523"/>
                  </a:lnTo>
                  <a:cubicBezTo>
                    <a:pt x="1758982" y="376523"/>
                    <a:pt x="1742408" y="360045"/>
                    <a:pt x="1742408" y="339661"/>
                  </a:cubicBezTo>
                  <a:lnTo>
                    <a:pt x="1742408" y="89630"/>
                  </a:lnTo>
                  <a:cubicBezTo>
                    <a:pt x="1742408" y="69247"/>
                    <a:pt x="1758887" y="52768"/>
                    <a:pt x="1779270" y="52768"/>
                  </a:cubicBezTo>
                  <a:lnTo>
                    <a:pt x="1857470" y="52768"/>
                  </a:lnTo>
                  <a:lnTo>
                    <a:pt x="1857470" y="3239"/>
                  </a:lnTo>
                  <a:close/>
                  <a:moveTo>
                    <a:pt x="1946529" y="172879"/>
                  </a:moveTo>
                  <a:lnTo>
                    <a:pt x="1978438" y="172879"/>
                  </a:lnTo>
                  <a:lnTo>
                    <a:pt x="1978438" y="100108"/>
                  </a:lnTo>
                  <a:lnTo>
                    <a:pt x="1946529" y="100108"/>
                  </a:lnTo>
                  <a:lnTo>
                    <a:pt x="1946529" y="172879"/>
                  </a:lnTo>
                  <a:close/>
                  <a:moveTo>
                    <a:pt x="1946529" y="326898"/>
                  </a:moveTo>
                  <a:lnTo>
                    <a:pt x="1978438" y="326898"/>
                  </a:lnTo>
                  <a:lnTo>
                    <a:pt x="1978438" y="226790"/>
                  </a:lnTo>
                  <a:lnTo>
                    <a:pt x="1946529" y="226790"/>
                  </a:lnTo>
                  <a:lnTo>
                    <a:pt x="1946529" y="326898"/>
                  </a:lnTo>
                  <a:close/>
                  <a:moveTo>
                    <a:pt x="1857470" y="226790"/>
                  </a:moveTo>
                  <a:lnTo>
                    <a:pt x="1825181" y="226790"/>
                  </a:lnTo>
                  <a:lnTo>
                    <a:pt x="1825181" y="326898"/>
                  </a:lnTo>
                  <a:lnTo>
                    <a:pt x="1857470" y="326898"/>
                  </a:lnTo>
                  <a:lnTo>
                    <a:pt x="1857470" y="226790"/>
                  </a:lnTo>
                  <a:close/>
                  <a:moveTo>
                    <a:pt x="1857470" y="100108"/>
                  </a:moveTo>
                  <a:lnTo>
                    <a:pt x="1825181" y="100108"/>
                  </a:lnTo>
                  <a:lnTo>
                    <a:pt x="1825181" y="172879"/>
                  </a:lnTo>
                  <a:lnTo>
                    <a:pt x="1857470" y="172879"/>
                  </a:lnTo>
                  <a:lnTo>
                    <a:pt x="1857470" y="100108"/>
                  </a:lnTo>
                  <a:close/>
                  <a:moveTo>
                    <a:pt x="1728216" y="309562"/>
                  </a:moveTo>
                  <a:cubicBezTo>
                    <a:pt x="1728216" y="379285"/>
                    <a:pt x="1654873" y="379476"/>
                    <a:pt x="1654873" y="379476"/>
                  </a:cubicBezTo>
                  <a:lnTo>
                    <a:pt x="1632490" y="379476"/>
                  </a:lnTo>
                  <a:lnTo>
                    <a:pt x="1632490" y="325279"/>
                  </a:lnTo>
                  <a:lnTo>
                    <a:pt x="1637348" y="325279"/>
                  </a:lnTo>
                  <a:cubicBezTo>
                    <a:pt x="1637348" y="325279"/>
                    <a:pt x="1646206" y="325755"/>
                    <a:pt x="1645158" y="317468"/>
                  </a:cubicBezTo>
                  <a:lnTo>
                    <a:pt x="1645158" y="213455"/>
                  </a:lnTo>
                  <a:lnTo>
                    <a:pt x="1728026" y="213455"/>
                  </a:lnTo>
                  <a:lnTo>
                    <a:pt x="1728026" y="309562"/>
                  </a:lnTo>
                  <a:close/>
                  <a:moveTo>
                    <a:pt x="1297496" y="207359"/>
                  </a:moveTo>
                  <a:lnTo>
                    <a:pt x="1334072" y="207359"/>
                  </a:lnTo>
                  <a:lnTo>
                    <a:pt x="1334072" y="142208"/>
                  </a:lnTo>
                  <a:lnTo>
                    <a:pt x="1297496" y="142208"/>
                  </a:lnTo>
                  <a:lnTo>
                    <a:pt x="1297496" y="207359"/>
                  </a:lnTo>
                  <a:close/>
                  <a:moveTo>
                    <a:pt x="1090422" y="13430"/>
                  </a:moveTo>
                  <a:lnTo>
                    <a:pt x="1181100" y="25717"/>
                  </a:lnTo>
                  <a:lnTo>
                    <a:pt x="1180529" y="89249"/>
                  </a:lnTo>
                  <a:lnTo>
                    <a:pt x="1090422" y="75914"/>
                  </a:lnTo>
                  <a:lnTo>
                    <a:pt x="1090422" y="13430"/>
                  </a:lnTo>
                  <a:close/>
                  <a:moveTo>
                    <a:pt x="1090422" y="106775"/>
                  </a:moveTo>
                  <a:lnTo>
                    <a:pt x="1181100" y="119062"/>
                  </a:lnTo>
                  <a:lnTo>
                    <a:pt x="1180529" y="182594"/>
                  </a:lnTo>
                  <a:lnTo>
                    <a:pt x="1090422" y="169259"/>
                  </a:lnTo>
                  <a:lnTo>
                    <a:pt x="1090422" y="106775"/>
                  </a:lnTo>
                  <a:close/>
                  <a:moveTo>
                    <a:pt x="1183481" y="309467"/>
                  </a:moveTo>
                  <a:cubicBezTo>
                    <a:pt x="1183481" y="379190"/>
                    <a:pt x="1110139" y="379381"/>
                    <a:pt x="1110139" y="379381"/>
                  </a:cubicBezTo>
                  <a:lnTo>
                    <a:pt x="1087755" y="379381"/>
                  </a:lnTo>
                  <a:lnTo>
                    <a:pt x="1087755" y="325184"/>
                  </a:lnTo>
                  <a:lnTo>
                    <a:pt x="1092708" y="325184"/>
                  </a:lnTo>
                  <a:cubicBezTo>
                    <a:pt x="1092708" y="325184"/>
                    <a:pt x="1101566" y="325660"/>
                    <a:pt x="1100519" y="317373"/>
                  </a:cubicBezTo>
                  <a:lnTo>
                    <a:pt x="1100519" y="213360"/>
                  </a:lnTo>
                  <a:lnTo>
                    <a:pt x="1183386" y="213360"/>
                  </a:lnTo>
                  <a:lnTo>
                    <a:pt x="1183386" y="309467"/>
                  </a:lnTo>
                  <a:close/>
                  <a:moveTo>
                    <a:pt x="1272254" y="66866"/>
                  </a:moveTo>
                  <a:cubicBezTo>
                    <a:pt x="1269397" y="80867"/>
                    <a:pt x="1263015" y="90964"/>
                    <a:pt x="1254919" y="98393"/>
                  </a:cubicBezTo>
                  <a:lnTo>
                    <a:pt x="1482852" y="98393"/>
                  </a:lnTo>
                  <a:cubicBezTo>
                    <a:pt x="1503140" y="98393"/>
                    <a:pt x="1519523" y="114967"/>
                    <a:pt x="1519523" y="135446"/>
                  </a:cubicBezTo>
                  <a:lnTo>
                    <a:pt x="1519523" y="207359"/>
                  </a:lnTo>
                  <a:lnTo>
                    <a:pt x="1539621" y="207359"/>
                  </a:lnTo>
                  <a:lnTo>
                    <a:pt x="1539621" y="257747"/>
                  </a:lnTo>
                  <a:lnTo>
                    <a:pt x="1519523" y="257747"/>
                  </a:lnTo>
                  <a:lnTo>
                    <a:pt x="1519523" y="339376"/>
                  </a:lnTo>
                  <a:cubicBezTo>
                    <a:pt x="1519523" y="359855"/>
                    <a:pt x="1503140" y="376428"/>
                    <a:pt x="1482852" y="376428"/>
                  </a:cubicBezTo>
                  <a:lnTo>
                    <a:pt x="1255109" y="376428"/>
                  </a:lnTo>
                  <a:cubicBezTo>
                    <a:pt x="1234916" y="376428"/>
                    <a:pt x="1218438" y="359855"/>
                    <a:pt x="1218438" y="339376"/>
                  </a:cubicBezTo>
                  <a:lnTo>
                    <a:pt x="1218438" y="257747"/>
                  </a:lnTo>
                  <a:lnTo>
                    <a:pt x="1194530" y="257747"/>
                  </a:lnTo>
                  <a:lnTo>
                    <a:pt x="1194530" y="207359"/>
                  </a:lnTo>
                  <a:lnTo>
                    <a:pt x="1218438" y="207359"/>
                  </a:lnTo>
                  <a:lnTo>
                    <a:pt x="1218438" y="135446"/>
                  </a:lnTo>
                  <a:cubicBezTo>
                    <a:pt x="1218438" y="127444"/>
                    <a:pt x="1220914" y="120015"/>
                    <a:pt x="1225201" y="114014"/>
                  </a:cubicBezTo>
                  <a:cubicBezTo>
                    <a:pt x="1206532" y="119158"/>
                    <a:pt x="1189673" y="117634"/>
                    <a:pt x="1189673" y="117634"/>
                  </a:cubicBezTo>
                  <a:lnTo>
                    <a:pt x="1189673" y="81915"/>
                  </a:lnTo>
                  <a:cubicBezTo>
                    <a:pt x="1189673" y="81915"/>
                    <a:pt x="1204627" y="82391"/>
                    <a:pt x="1205198" y="61246"/>
                  </a:cubicBezTo>
                  <a:cubicBezTo>
                    <a:pt x="1205294" y="55340"/>
                    <a:pt x="1205198" y="6001"/>
                    <a:pt x="1205198" y="6001"/>
                  </a:cubicBezTo>
                  <a:lnTo>
                    <a:pt x="1273778" y="6001"/>
                  </a:lnTo>
                  <a:lnTo>
                    <a:pt x="1273778" y="22860"/>
                  </a:lnTo>
                  <a:lnTo>
                    <a:pt x="1526857" y="22860"/>
                  </a:lnTo>
                  <a:lnTo>
                    <a:pt x="1526857" y="66866"/>
                  </a:lnTo>
                  <a:lnTo>
                    <a:pt x="1272159" y="66866"/>
                  </a:lnTo>
                  <a:close/>
                  <a:moveTo>
                    <a:pt x="1333976" y="257651"/>
                  </a:moveTo>
                  <a:lnTo>
                    <a:pt x="1297400" y="257651"/>
                  </a:lnTo>
                  <a:lnTo>
                    <a:pt x="1297400" y="325469"/>
                  </a:lnTo>
                  <a:lnTo>
                    <a:pt x="1333976" y="325469"/>
                  </a:lnTo>
                  <a:lnTo>
                    <a:pt x="1333976" y="257651"/>
                  </a:lnTo>
                  <a:close/>
                  <a:moveTo>
                    <a:pt x="1442085" y="257651"/>
                  </a:moveTo>
                  <a:lnTo>
                    <a:pt x="1401889" y="257651"/>
                  </a:lnTo>
                  <a:lnTo>
                    <a:pt x="1401889" y="325469"/>
                  </a:lnTo>
                  <a:lnTo>
                    <a:pt x="1442085" y="325469"/>
                  </a:lnTo>
                  <a:lnTo>
                    <a:pt x="1442085" y="257651"/>
                  </a:lnTo>
                  <a:close/>
                  <a:moveTo>
                    <a:pt x="1401889" y="207264"/>
                  </a:moveTo>
                  <a:lnTo>
                    <a:pt x="1442085" y="207264"/>
                  </a:lnTo>
                  <a:lnTo>
                    <a:pt x="1442085" y="142113"/>
                  </a:lnTo>
                  <a:lnTo>
                    <a:pt x="1401889" y="142113"/>
                  </a:lnTo>
                  <a:lnTo>
                    <a:pt x="1401889" y="207264"/>
                  </a:lnTo>
                  <a:close/>
                  <a:moveTo>
                    <a:pt x="91440" y="287084"/>
                  </a:moveTo>
                  <a:lnTo>
                    <a:pt x="167926" y="287084"/>
                  </a:lnTo>
                  <a:lnTo>
                    <a:pt x="167926" y="88868"/>
                  </a:lnTo>
                  <a:lnTo>
                    <a:pt x="91440" y="88868"/>
                  </a:lnTo>
                  <a:lnTo>
                    <a:pt x="91440" y="287179"/>
                  </a:lnTo>
                  <a:close/>
                  <a:moveTo>
                    <a:pt x="35338" y="40100"/>
                  </a:moveTo>
                  <a:lnTo>
                    <a:pt x="167926" y="40100"/>
                  </a:lnTo>
                  <a:lnTo>
                    <a:pt x="167926" y="0"/>
                  </a:lnTo>
                  <a:lnTo>
                    <a:pt x="264033" y="0"/>
                  </a:lnTo>
                  <a:lnTo>
                    <a:pt x="264033" y="40100"/>
                  </a:lnTo>
                  <a:lnTo>
                    <a:pt x="399574" y="40100"/>
                  </a:lnTo>
                  <a:cubicBezTo>
                    <a:pt x="419100" y="40100"/>
                    <a:pt x="434912" y="55912"/>
                    <a:pt x="434912" y="75438"/>
                  </a:cubicBezTo>
                  <a:lnTo>
                    <a:pt x="434912" y="305181"/>
                  </a:lnTo>
                  <a:cubicBezTo>
                    <a:pt x="434912" y="324707"/>
                    <a:pt x="419100" y="340519"/>
                    <a:pt x="399574" y="340519"/>
                  </a:cubicBezTo>
                  <a:lnTo>
                    <a:pt x="264033" y="340519"/>
                  </a:lnTo>
                  <a:lnTo>
                    <a:pt x="264033" y="384334"/>
                  </a:lnTo>
                  <a:lnTo>
                    <a:pt x="167926" y="384334"/>
                  </a:lnTo>
                  <a:lnTo>
                    <a:pt x="167926" y="340519"/>
                  </a:lnTo>
                  <a:lnTo>
                    <a:pt x="35338" y="340519"/>
                  </a:lnTo>
                  <a:cubicBezTo>
                    <a:pt x="15812" y="340519"/>
                    <a:pt x="0" y="324707"/>
                    <a:pt x="0" y="305181"/>
                  </a:cubicBezTo>
                  <a:lnTo>
                    <a:pt x="0" y="75533"/>
                  </a:lnTo>
                  <a:cubicBezTo>
                    <a:pt x="0" y="56007"/>
                    <a:pt x="15812" y="40195"/>
                    <a:pt x="35338" y="40195"/>
                  </a:cubicBezTo>
                  <a:moveTo>
                    <a:pt x="628745" y="329660"/>
                  </a:moveTo>
                  <a:lnTo>
                    <a:pt x="899160" y="329660"/>
                  </a:lnTo>
                  <a:lnTo>
                    <a:pt x="899160" y="55435"/>
                  </a:lnTo>
                  <a:lnTo>
                    <a:pt x="628745" y="55435"/>
                  </a:lnTo>
                  <a:lnTo>
                    <a:pt x="628745" y="329660"/>
                  </a:lnTo>
                  <a:close/>
                  <a:moveTo>
                    <a:pt x="577882" y="10382"/>
                  </a:moveTo>
                  <a:lnTo>
                    <a:pt x="950309" y="10382"/>
                  </a:lnTo>
                  <a:cubicBezTo>
                    <a:pt x="969359" y="10382"/>
                    <a:pt x="984790" y="25813"/>
                    <a:pt x="984790" y="44863"/>
                  </a:cubicBezTo>
                  <a:lnTo>
                    <a:pt x="984790" y="340233"/>
                  </a:lnTo>
                  <a:cubicBezTo>
                    <a:pt x="984790" y="359283"/>
                    <a:pt x="969359" y="374713"/>
                    <a:pt x="950309" y="374713"/>
                  </a:cubicBezTo>
                  <a:lnTo>
                    <a:pt x="577882" y="374713"/>
                  </a:lnTo>
                  <a:cubicBezTo>
                    <a:pt x="558832" y="374713"/>
                    <a:pt x="543401" y="359283"/>
                    <a:pt x="543401" y="340233"/>
                  </a:cubicBezTo>
                  <a:lnTo>
                    <a:pt x="543401" y="44863"/>
                  </a:lnTo>
                  <a:cubicBezTo>
                    <a:pt x="543401" y="25813"/>
                    <a:pt x="558832" y="10382"/>
                    <a:pt x="577882" y="10382"/>
                  </a:cubicBezTo>
                  <a:moveTo>
                    <a:pt x="825627" y="263176"/>
                  </a:moveTo>
                  <a:lnTo>
                    <a:pt x="800862" y="217456"/>
                  </a:lnTo>
                  <a:lnTo>
                    <a:pt x="800862" y="263176"/>
                  </a:lnTo>
                  <a:lnTo>
                    <a:pt x="825627" y="263176"/>
                  </a:lnTo>
                  <a:close/>
                  <a:moveTo>
                    <a:pt x="800862" y="215170"/>
                  </a:moveTo>
                  <a:lnTo>
                    <a:pt x="847058" y="215170"/>
                  </a:lnTo>
                  <a:lnTo>
                    <a:pt x="873062" y="263176"/>
                  </a:lnTo>
                  <a:lnTo>
                    <a:pt x="877919" y="263176"/>
                  </a:lnTo>
                  <a:lnTo>
                    <a:pt x="877919" y="299942"/>
                  </a:lnTo>
                  <a:lnTo>
                    <a:pt x="652558" y="299942"/>
                  </a:lnTo>
                  <a:lnTo>
                    <a:pt x="652558" y="263176"/>
                  </a:lnTo>
                  <a:lnTo>
                    <a:pt x="716471" y="263176"/>
                  </a:lnTo>
                  <a:lnTo>
                    <a:pt x="716471" y="195739"/>
                  </a:lnTo>
                  <a:lnTo>
                    <a:pt x="652558" y="195739"/>
                  </a:lnTo>
                  <a:lnTo>
                    <a:pt x="652558" y="159067"/>
                  </a:lnTo>
                  <a:lnTo>
                    <a:pt x="716471" y="159067"/>
                  </a:lnTo>
                  <a:lnTo>
                    <a:pt x="716471" y="119729"/>
                  </a:lnTo>
                  <a:lnTo>
                    <a:pt x="652558" y="119729"/>
                  </a:lnTo>
                  <a:lnTo>
                    <a:pt x="652558" y="82963"/>
                  </a:lnTo>
                  <a:lnTo>
                    <a:pt x="877919" y="82963"/>
                  </a:lnTo>
                  <a:lnTo>
                    <a:pt x="877919" y="119729"/>
                  </a:lnTo>
                  <a:lnTo>
                    <a:pt x="800862" y="119729"/>
                  </a:lnTo>
                  <a:lnTo>
                    <a:pt x="800862" y="159067"/>
                  </a:lnTo>
                  <a:lnTo>
                    <a:pt x="870395" y="159067"/>
                  </a:lnTo>
                  <a:lnTo>
                    <a:pt x="870395" y="195739"/>
                  </a:lnTo>
                  <a:lnTo>
                    <a:pt x="800862" y="195739"/>
                  </a:lnTo>
                  <a:lnTo>
                    <a:pt x="800862" y="215170"/>
                  </a:lnTo>
                  <a:close/>
                  <a:moveTo>
                    <a:pt x="264033" y="287179"/>
                  </a:moveTo>
                  <a:lnTo>
                    <a:pt x="340805" y="287179"/>
                  </a:lnTo>
                  <a:lnTo>
                    <a:pt x="340805" y="88868"/>
                  </a:lnTo>
                  <a:lnTo>
                    <a:pt x="264033" y="88868"/>
                  </a:lnTo>
                  <a:lnTo>
                    <a:pt x="264033" y="287179"/>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形状 22"/>
            <p:cNvSpPr/>
            <p:nvPr/>
          </p:nvSpPr>
          <p:spPr>
            <a:xfrm>
              <a:off x="699543" y="274061"/>
              <a:ext cx="897826" cy="901160"/>
            </a:xfrm>
            <a:custGeom>
              <a:avLst/>
              <a:gdLst>
                <a:gd name="connsiteX0" fmla="*/ 34195 w 897826"/>
                <a:gd name="connsiteY0" fmla="*/ 625412 h 901160"/>
                <a:gd name="connsiteX1" fmla="*/ 449580 w 897826"/>
                <a:gd name="connsiteY1" fmla="*/ 901160 h 901160"/>
                <a:gd name="connsiteX2" fmla="*/ 788480 w 897826"/>
                <a:gd name="connsiteY2" fmla="*/ 747427 h 901160"/>
                <a:gd name="connsiteX3" fmla="*/ 723900 w 897826"/>
                <a:gd name="connsiteY3" fmla="*/ 756190 h 901160"/>
                <a:gd name="connsiteX4" fmla="*/ 658178 w 897826"/>
                <a:gd name="connsiteY4" fmla="*/ 780479 h 901160"/>
                <a:gd name="connsiteX5" fmla="*/ 432054 w 897826"/>
                <a:gd name="connsiteY5" fmla="*/ 837152 h 901160"/>
                <a:gd name="connsiteX6" fmla="*/ 34195 w 897826"/>
                <a:gd name="connsiteY6" fmla="*/ 625507 h 901160"/>
                <a:gd name="connsiteX7" fmla="*/ 18479 w 897826"/>
                <a:gd name="connsiteY7" fmla="*/ 560070 h 901160"/>
                <a:gd name="connsiteX8" fmla="*/ 0 w 897826"/>
                <a:gd name="connsiteY8" fmla="*/ 480441 h 901160"/>
                <a:gd name="connsiteX9" fmla="*/ 415862 w 897826"/>
                <a:gd name="connsiteY9" fmla="*/ 757619 h 901160"/>
                <a:gd name="connsiteX10" fmla="*/ 660178 w 897826"/>
                <a:gd name="connsiteY10" fmla="*/ 685705 h 901160"/>
                <a:gd name="connsiteX11" fmla="*/ 758762 w 897826"/>
                <a:gd name="connsiteY11" fmla="*/ 642938 h 901160"/>
                <a:gd name="connsiteX12" fmla="*/ 865823 w 897826"/>
                <a:gd name="connsiteY12" fmla="*/ 623316 h 901160"/>
                <a:gd name="connsiteX13" fmla="*/ 824865 w 897826"/>
                <a:gd name="connsiteY13" fmla="*/ 699516 h 901160"/>
                <a:gd name="connsiteX14" fmla="*/ 753523 w 897826"/>
                <a:gd name="connsiteY14" fmla="*/ 710565 h 901160"/>
                <a:gd name="connsiteX15" fmla="*/ 645224 w 897826"/>
                <a:gd name="connsiteY15" fmla="*/ 755142 h 901160"/>
                <a:gd name="connsiteX16" fmla="*/ 423767 w 897826"/>
                <a:gd name="connsiteY16" fmla="*/ 813245 h 901160"/>
                <a:gd name="connsiteX17" fmla="*/ 18479 w 897826"/>
                <a:gd name="connsiteY17" fmla="*/ 559975 h 901160"/>
                <a:gd name="connsiteX18" fmla="*/ 883730 w 897826"/>
                <a:gd name="connsiteY18" fmla="*/ 571214 h 901160"/>
                <a:gd name="connsiteX19" fmla="*/ 897827 w 897826"/>
                <a:gd name="connsiteY19" fmla="*/ 495681 h 901160"/>
                <a:gd name="connsiteX20" fmla="*/ 721995 w 897826"/>
                <a:gd name="connsiteY20" fmla="*/ 495681 h 901160"/>
                <a:gd name="connsiteX21" fmla="*/ 449485 w 897826"/>
                <a:gd name="connsiteY21" fmla="*/ 664559 h 901160"/>
                <a:gd name="connsiteX22" fmla="*/ 145352 w 897826"/>
                <a:gd name="connsiteY22" fmla="*/ 360426 h 901160"/>
                <a:gd name="connsiteX23" fmla="*/ 449485 w 897826"/>
                <a:gd name="connsiteY23" fmla="*/ 56293 h 901160"/>
                <a:gd name="connsiteX24" fmla="*/ 739997 w 897826"/>
                <a:gd name="connsiteY24" fmla="*/ 270224 h 901160"/>
                <a:gd name="connsiteX25" fmla="*/ 862394 w 897826"/>
                <a:gd name="connsiteY25" fmla="*/ 270224 h 901160"/>
                <a:gd name="connsiteX26" fmla="*/ 449485 w 897826"/>
                <a:gd name="connsiteY26" fmla="*/ 0 h 901160"/>
                <a:gd name="connsiteX27" fmla="*/ 10382 w 897826"/>
                <a:gd name="connsiteY27" fmla="*/ 349663 h 901160"/>
                <a:gd name="connsiteX28" fmla="*/ 3810 w 897826"/>
                <a:gd name="connsiteY28" fmla="*/ 401003 h 901160"/>
                <a:gd name="connsiteX29" fmla="*/ 16097 w 897826"/>
                <a:gd name="connsiteY29" fmla="*/ 471488 h 901160"/>
                <a:gd name="connsiteX30" fmla="*/ 407575 w 897826"/>
                <a:gd name="connsiteY30" fmla="*/ 731711 h 901160"/>
                <a:gd name="connsiteX31" fmla="*/ 643795 w 897826"/>
                <a:gd name="connsiteY31" fmla="*/ 659511 h 901160"/>
                <a:gd name="connsiteX32" fmla="*/ 766096 w 897826"/>
                <a:gd name="connsiteY32" fmla="*/ 598265 h 901160"/>
                <a:gd name="connsiteX33" fmla="*/ 883825 w 897826"/>
                <a:gd name="connsiteY33" fmla="*/ 571214 h 90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7826" h="901160">
                  <a:moveTo>
                    <a:pt x="34195" y="625412"/>
                  </a:moveTo>
                  <a:cubicBezTo>
                    <a:pt x="102489" y="787432"/>
                    <a:pt x="262700" y="901160"/>
                    <a:pt x="449580" y="901160"/>
                  </a:cubicBezTo>
                  <a:cubicBezTo>
                    <a:pt x="584740" y="901160"/>
                    <a:pt x="705993" y="841629"/>
                    <a:pt x="788480" y="747427"/>
                  </a:cubicBezTo>
                  <a:cubicBezTo>
                    <a:pt x="788480" y="747427"/>
                    <a:pt x="760476" y="746951"/>
                    <a:pt x="723900" y="756190"/>
                  </a:cubicBezTo>
                  <a:cubicBezTo>
                    <a:pt x="687324" y="765334"/>
                    <a:pt x="658178" y="780479"/>
                    <a:pt x="658178" y="780479"/>
                  </a:cubicBezTo>
                  <a:cubicBezTo>
                    <a:pt x="590836" y="816578"/>
                    <a:pt x="513874" y="837152"/>
                    <a:pt x="432054" y="837152"/>
                  </a:cubicBezTo>
                  <a:cubicBezTo>
                    <a:pt x="266510" y="837152"/>
                    <a:pt x="119920" y="753142"/>
                    <a:pt x="34195" y="625507"/>
                  </a:cubicBezTo>
                  <a:moveTo>
                    <a:pt x="18479" y="560070"/>
                  </a:moveTo>
                  <a:cubicBezTo>
                    <a:pt x="11049" y="537020"/>
                    <a:pt x="1715" y="507682"/>
                    <a:pt x="0" y="480441"/>
                  </a:cubicBezTo>
                  <a:cubicBezTo>
                    <a:pt x="67818" y="642842"/>
                    <a:pt x="228695" y="757619"/>
                    <a:pt x="415862" y="757619"/>
                  </a:cubicBezTo>
                  <a:cubicBezTo>
                    <a:pt x="505873" y="757619"/>
                    <a:pt x="589788" y="731234"/>
                    <a:pt x="660178" y="685705"/>
                  </a:cubicBezTo>
                  <a:cubicBezTo>
                    <a:pt x="660178" y="685705"/>
                    <a:pt x="710184" y="657320"/>
                    <a:pt x="758762" y="642938"/>
                  </a:cubicBezTo>
                  <a:cubicBezTo>
                    <a:pt x="807244" y="628650"/>
                    <a:pt x="865823" y="623316"/>
                    <a:pt x="865823" y="623316"/>
                  </a:cubicBezTo>
                  <a:cubicBezTo>
                    <a:pt x="854678" y="650081"/>
                    <a:pt x="840772" y="675704"/>
                    <a:pt x="824865" y="699516"/>
                  </a:cubicBezTo>
                  <a:cubicBezTo>
                    <a:pt x="824865" y="699516"/>
                    <a:pt x="791623" y="699897"/>
                    <a:pt x="753523" y="710565"/>
                  </a:cubicBezTo>
                  <a:cubicBezTo>
                    <a:pt x="719233" y="720185"/>
                    <a:pt x="645224" y="755142"/>
                    <a:pt x="645224" y="755142"/>
                  </a:cubicBezTo>
                  <a:cubicBezTo>
                    <a:pt x="579787" y="792099"/>
                    <a:pt x="504254" y="813245"/>
                    <a:pt x="423767" y="813245"/>
                  </a:cubicBezTo>
                  <a:cubicBezTo>
                    <a:pt x="245745" y="813245"/>
                    <a:pt x="91440" y="709898"/>
                    <a:pt x="18479" y="559975"/>
                  </a:cubicBezTo>
                  <a:moveTo>
                    <a:pt x="883730" y="571214"/>
                  </a:moveTo>
                  <a:cubicBezTo>
                    <a:pt x="890492" y="546830"/>
                    <a:pt x="895255" y="521589"/>
                    <a:pt x="897827" y="495681"/>
                  </a:cubicBezTo>
                  <a:lnTo>
                    <a:pt x="721995" y="495681"/>
                  </a:lnTo>
                  <a:cubicBezTo>
                    <a:pt x="672179" y="595789"/>
                    <a:pt x="568928" y="664559"/>
                    <a:pt x="449485" y="664559"/>
                  </a:cubicBezTo>
                  <a:cubicBezTo>
                    <a:pt x="281559" y="664559"/>
                    <a:pt x="145352" y="528352"/>
                    <a:pt x="145352" y="360426"/>
                  </a:cubicBezTo>
                  <a:cubicBezTo>
                    <a:pt x="145352" y="192500"/>
                    <a:pt x="281464" y="56293"/>
                    <a:pt x="449485" y="56293"/>
                  </a:cubicBezTo>
                  <a:cubicBezTo>
                    <a:pt x="586073" y="56293"/>
                    <a:pt x="701326" y="146304"/>
                    <a:pt x="739997" y="270224"/>
                  </a:cubicBezTo>
                  <a:lnTo>
                    <a:pt x="862394" y="270224"/>
                  </a:lnTo>
                  <a:cubicBezTo>
                    <a:pt x="792575" y="111157"/>
                    <a:pt x="634079" y="0"/>
                    <a:pt x="449485" y="0"/>
                  </a:cubicBezTo>
                  <a:cubicBezTo>
                    <a:pt x="235458" y="95"/>
                    <a:pt x="56198" y="149447"/>
                    <a:pt x="10382" y="349663"/>
                  </a:cubicBezTo>
                  <a:cubicBezTo>
                    <a:pt x="6287" y="365474"/>
                    <a:pt x="4667" y="387572"/>
                    <a:pt x="3810" y="401003"/>
                  </a:cubicBezTo>
                  <a:cubicBezTo>
                    <a:pt x="3810" y="421862"/>
                    <a:pt x="7144" y="453295"/>
                    <a:pt x="16097" y="471488"/>
                  </a:cubicBezTo>
                  <a:cubicBezTo>
                    <a:pt x="79058" y="625126"/>
                    <a:pt x="230981" y="731711"/>
                    <a:pt x="407575" y="731711"/>
                  </a:cubicBezTo>
                  <a:cubicBezTo>
                    <a:pt x="495110" y="731711"/>
                    <a:pt x="576358" y="705136"/>
                    <a:pt x="643795" y="659511"/>
                  </a:cubicBezTo>
                  <a:cubicBezTo>
                    <a:pt x="643795" y="659511"/>
                    <a:pt x="705422" y="622268"/>
                    <a:pt x="766096" y="598265"/>
                  </a:cubicBezTo>
                  <a:cubicBezTo>
                    <a:pt x="826770" y="574167"/>
                    <a:pt x="883825" y="571214"/>
                    <a:pt x="883825" y="57121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任意多边形: 形状 23"/>
            <p:cNvSpPr/>
            <p:nvPr/>
          </p:nvSpPr>
          <p:spPr>
            <a:xfrm>
              <a:off x="867563" y="161381"/>
              <a:ext cx="948499" cy="754760"/>
            </a:xfrm>
            <a:custGeom>
              <a:avLst/>
              <a:gdLst>
                <a:gd name="connsiteX0" fmla="*/ 932212 w 948499"/>
                <a:gd name="connsiteY0" fmla="*/ 515303 h 754760"/>
                <a:gd name="connsiteX1" fmla="*/ 923449 w 948499"/>
                <a:gd name="connsiteY1" fmla="*/ 563309 h 754760"/>
                <a:gd name="connsiteX2" fmla="*/ 795909 w 948499"/>
                <a:gd name="connsiteY2" fmla="*/ 563309 h 754760"/>
                <a:gd name="connsiteX3" fmla="*/ 820865 w 948499"/>
                <a:gd name="connsiteY3" fmla="*/ 427577 h 754760"/>
                <a:gd name="connsiteX4" fmla="*/ 948500 w 948499"/>
                <a:gd name="connsiteY4" fmla="*/ 427577 h 754760"/>
                <a:gd name="connsiteX5" fmla="*/ 940403 w 948499"/>
                <a:gd name="connsiteY5" fmla="*/ 471678 h 754760"/>
                <a:gd name="connsiteX6" fmla="*/ 858869 w 948499"/>
                <a:gd name="connsiteY6" fmla="*/ 471678 h 754760"/>
                <a:gd name="connsiteX7" fmla="*/ 850868 w 948499"/>
                <a:gd name="connsiteY7" fmla="*/ 515398 h 754760"/>
                <a:gd name="connsiteX8" fmla="*/ 932307 w 948499"/>
                <a:gd name="connsiteY8" fmla="*/ 515398 h 754760"/>
                <a:gd name="connsiteX9" fmla="*/ 513017 w 948499"/>
                <a:gd name="connsiteY9" fmla="*/ 427577 h 754760"/>
                <a:gd name="connsiteX10" fmla="*/ 648748 w 948499"/>
                <a:gd name="connsiteY10" fmla="*/ 427577 h 754760"/>
                <a:gd name="connsiteX11" fmla="*/ 623888 w 948499"/>
                <a:gd name="connsiteY11" fmla="*/ 563309 h 754760"/>
                <a:gd name="connsiteX12" fmla="*/ 488156 w 948499"/>
                <a:gd name="connsiteY12" fmla="*/ 563309 h 754760"/>
                <a:gd name="connsiteX13" fmla="*/ 513017 w 948499"/>
                <a:gd name="connsiteY13" fmla="*/ 427577 h 754760"/>
                <a:gd name="connsiteX14" fmla="*/ 551021 w 948499"/>
                <a:gd name="connsiteY14" fmla="*/ 471678 h 754760"/>
                <a:gd name="connsiteX15" fmla="*/ 543020 w 948499"/>
                <a:gd name="connsiteY15" fmla="*/ 515303 h 754760"/>
                <a:gd name="connsiteX16" fmla="*/ 586645 w 948499"/>
                <a:gd name="connsiteY16" fmla="*/ 515303 h 754760"/>
                <a:gd name="connsiteX17" fmla="*/ 594646 w 948499"/>
                <a:gd name="connsiteY17" fmla="*/ 471678 h 754760"/>
                <a:gd name="connsiteX18" fmla="*/ 550926 w 948499"/>
                <a:gd name="connsiteY18" fmla="*/ 471678 h 754760"/>
                <a:gd name="connsiteX19" fmla="*/ 666845 w 948499"/>
                <a:gd name="connsiteY19" fmla="*/ 427577 h 754760"/>
                <a:gd name="connsiteX20" fmla="*/ 802577 w 948499"/>
                <a:gd name="connsiteY20" fmla="*/ 427577 h 754760"/>
                <a:gd name="connsiteX21" fmla="*/ 777716 w 948499"/>
                <a:gd name="connsiteY21" fmla="*/ 563309 h 754760"/>
                <a:gd name="connsiteX22" fmla="*/ 641985 w 948499"/>
                <a:gd name="connsiteY22" fmla="*/ 563309 h 754760"/>
                <a:gd name="connsiteX23" fmla="*/ 666845 w 948499"/>
                <a:gd name="connsiteY23" fmla="*/ 427577 h 754760"/>
                <a:gd name="connsiteX24" fmla="*/ 704850 w 948499"/>
                <a:gd name="connsiteY24" fmla="*/ 471678 h 754760"/>
                <a:gd name="connsiteX25" fmla="*/ 696849 w 948499"/>
                <a:gd name="connsiteY25" fmla="*/ 515303 h 754760"/>
                <a:gd name="connsiteX26" fmla="*/ 740474 w 948499"/>
                <a:gd name="connsiteY26" fmla="*/ 515303 h 754760"/>
                <a:gd name="connsiteX27" fmla="*/ 748475 w 948499"/>
                <a:gd name="connsiteY27" fmla="*/ 471678 h 754760"/>
                <a:gd name="connsiteX28" fmla="*/ 704755 w 948499"/>
                <a:gd name="connsiteY28" fmla="*/ 471678 h 754760"/>
                <a:gd name="connsiteX29" fmla="*/ 207359 w 948499"/>
                <a:gd name="connsiteY29" fmla="*/ 260414 h 754760"/>
                <a:gd name="connsiteX30" fmla="*/ 56293 w 948499"/>
                <a:gd name="connsiteY30" fmla="*/ 473202 h 754760"/>
                <a:gd name="connsiteX31" fmla="*/ 281559 w 948499"/>
                <a:gd name="connsiteY31" fmla="*/ 698468 h 754760"/>
                <a:gd name="connsiteX32" fmla="*/ 461772 w 948499"/>
                <a:gd name="connsiteY32" fmla="*/ 608457 h 754760"/>
                <a:gd name="connsiteX33" fmla="*/ 348901 w 948499"/>
                <a:gd name="connsiteY33" fmla="*/ 608457 h 754760"/>
                <a:gd name="connsiteX34" fmla="*/ 281559 w 948499"/>
                <a:gd name="connsiteY34" fmla="*/ 247936 h 754760"/>
                <a:gd name="connsiteX35" fmla="*/ 218123 w 948499"/>
                <a:gd name="connsiteY35" fmla="*/ 608457 h 754760"/>
                <a:gd name="connsiteX36" fmla="*/ 146018 w 948499"/>
                <a:gd name="connsiteY36" fmla="*/ 608457 h 754760"/>
                <a:gd name="connsiteX37" fmla="*/ 207359 w 948499"/>
                <a:gd name="connsiteY37" fmla="*/ 260414 h 754760"/>
                <a:gd name="connsiteX38" fmla="*/ 528542 w 948499"/>
                <a:gd name="connsiteY38" fmla="*/ 608457 h 754760"/>
                <a:gd name="connsiteX39" fmla="*/ 281559 w 948499"/>
                <a:gd name="connsiteY39" fmla="*/ 754761 h 754760"/>
                <a:gd name="connsiteX40" fmla="*/ 0 w 948499"/>
                <a:gd name="connsiteY40" fmla="*/ 473202 h 754760"/>
                <a:gd name="connsiteX41" fmla="*/ 218313 w 948499"/>
                <a:gd name="connsiteY41" fmla="*/ 198692 h 754760"/>
                <a:gd name="connsiteX42" fmla="*/ 253270 w 948499"/>
                <a:gd name="connsiteY42" fmla="*/ 0 h 754760"/>
                <a:gd name="connsiteX43" fmla="*/ 309563 w 948499"/>
                <a:gd name="connsiteY43" fmla="*/ 0 h 754760"/>
                <a:gd name="connsiteX44" fmla="*/ 344615 w 948499"/>
                <a:gd name="connsiteY44" fmla="*/ 198692 h 754760"/>
                <a:gd name="connsiteX45" fmla="*/ 548354 w 948499"/>
                <a:gd name="connsiteY45" fmla="*/ 383000 h 754760"/>
                <a:gd name="connsiteX46" fmla="*/ 487966 w 948499"/>
                <a:gd name="connsiteY46" fmla="*/ 383000 h 754760"/>
                <a:gd name="connsiteX47" fmla="*/ 355473 w 948499"/>
                <a:gd name="connsiteY47" fmla="*/ 260318 h 754760"/>
                <a:gd name="connsiteX48" fmla="*/ 408718 w 948499"/>
                <a:gd name="connsiteY48" fmla="*/ 562070 h 754760"/>
                <a:gd name="connsiteX49" fmla="*/ 433197 w 948499"/>
                <a:gd name="connsiteY49" fmla="*/ 427482 h 754760"/>
                <a:gd name="connsiteX50" fmla="*/ 494729 w 948499"/>
                <a:gd name="connsiteY50" fmla="*/ 427482 h 754760"/>
                <a:gd name="connsiteX51" fmla="*/ 461772 w 948499"/>
                <a:gd name="connsiteY51" fmla="*/ 608362 h 754760"/>
                <a:gd name="connsiteX52" fmla="*/ 528638 w 948499"/>
                <a:gd name="connsiteY52" fmla="*/ 608362 h 7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48499" h="754760">
                  <a:moveTo>
                    <a:pt x="932212" y="515303"/>
                  </a:moveTo>
                  <a:lnTo>
                    <a:pt x="923449" y="563309"/>
                  </a:lnTo>
                  <a:lnTo>
                    <a:pt x="795909" y="563309"/>
                  </a:lnTo>
                  <a:lnTo>
                    <a:pt x="820865" y="427577"/>
                  </a:lnTo>
                  <a:lnTo>
                    <a:pt x="948500" y="427577"/>
                  </a:lnTo>
                  <a:lnTo>
                    <a:pt x="940403" y="471678"/>
                  </a:lnTo>
                  <a:lnTo>
                    <a:pt x="858869" y="471678"/>
                  </a:lnTo>
                  <a:lnTo>
                    <a:pt x="850868" y="515398"/>
                  </a:lnTo>
                  <a:lnTo>
                    <a:pt x="932307" y="515398"/>
                  </a:lnTo>
                  <a:close/>
                  <a:moveTo>
                    <a:pt x="513017" y="427577"/>
                  </a:moveTo>
                  <a:lnTo>
                    <a:pt x="648748" y="427577"/>
                  </a:lnTo>
                  <a:lnTo>
                    <a:pt x="623888" y="563309"/>
                  </a:lnTo>
                  <a:lnTo>
                    <a:pt x="488156" y="563309"/>
                  </a:lnTo>
                  <a:lnTo>
                    <a:pt x="513017" y="427577"/>
                  </a:lnTo>
                  <a:close/>
                  <a:moveTo>
                    <a:pt x="551021" y="471678"/>
                  </a:moveTo>
                  <a:lnTo>
                    <a:pt x="543020" y="515303"/>
                  </a:lnTo>
                  <a:lnTo>
                    <a:pt x="586645" y="515303"/>
                  </a:lnTo>
                  <a:lnTo>
                    <a:pt x="594646" y="471678"/>
                  </a:lnTo>
                  <a:lnTo>
                    <a:pt x="550926" y="471678"/>
                  </a:lnTo>
                  <a:close/>
                  <a:moveTo>
                    <a:pt x="666845" y="427577"/>
                  </a:moveTo>
                  <a:lnTo>
                    <a:pt x="802577" y="427577"/>
                  </a:lnTo>
                  <a:lnTo>
                    <a:pt x="777716" y="563309"/>
                  </a:lnTo>
                  <a:lnTo>
                    <a:pt x="641985" y="563309"/>
                  </a:lnTo>
                  <a:lnTo>
                    <a:pt x="666845" y="427577"/>
                  </a:lnTo>
                  <a:close/>
                  <a:moveTo>
                    <a:pt x="704850" y="471678"/>
                  </a:moveTo>
                  <a:lnTo>
                    <a:pt x="696849" y="515303"/>
                  </a:lnTo>
                  <a:lnTo>
                    <a:pt x="740474" y="515303"/>
                  </a:lnTo>
                  <a:lnTo>
                    <a:pt x="748475" y="471678"/>
                  </a:lnTo>
                  <a:lnTo>
                    <a:pt x="704755" y="471678"/>
                  </a:lnTo>
                  <a:close/>
                  <a:moveTo>
                    <a:pt x="207359" y="260414"/>
                  </a:moveTo>
                  <a:cubicBezTo>
                    <a:pt x="119348" y="291084"/>
                    <a:pt x="56293" y="374809"/>
                    <a:pt x="56293" y="473202"/>
                  </a:cubicBezTo>
                  <a:cubicBezTo>
                    <a:pt x="56293" y="597599"/>
                    <a:pt x="157163" y="698468"/>
                    <a:pt x="281559" y="698468"/>
                  </a:cubicBezTo>
                  <a:cubicBezTo>
                    <a:pt x="355187" y="698468"/>
                    <a:pt x="420624" y="663131"/>
                    <a:pt x="461772" y="608457"/>
                  </a:cubicBezTo>
                  <a:lnTo>
                    <a:pt x="348901" y="608457"/>
                  </a:lnTo>
                  <a:lnTo>
                    <a:pt x="281559" y="247936"/>
                  </a:lnTo>
                  <a:lnTo>
                    <a:pt x="218123" y="608457"/>
                  </a:lnTo>
                  <a:lnTo>
                    <a:pt x="146018" y="608457"/>
                  </a:lnTo>
                  <a:lnTo>
                    <a:pt x="207359" y="260414"/>
                  </a:lnTo>
                  <a:close/>
                  <a:moveTo>
                    <a:pt x="528542" y="608457"/>
                  </a:moveTo>
                  <a:cubicBezTo>
                    <a:pt x="480727" y="695706"/>
                    <a:pt x="388049" y="754761"/>
                    <a:pt x="281559" y="754761"/>
                  </a:cubicBezTo>
                  <a:cubicBezTo>
                    <a:pt x="126016" y="754761"/>
                    <a:pt x="0" y="628650"/>
                    <a:pt x="0" y="473202"/>
                  </a:cubicBezTo>
                  <a:cubicBezTo>
                    <a:pt x="0" y="339471"/>
                    <a:pt x="93250" y="227457"/>
                    <a:pt x="218313" y="198692"/>
                  </a:cubicBezTo>
                  <a:lnTo>
                    <a:pt x="253270" y="0"/>
                  </a:lnTo>
                  <a:lnTo>
                    <a:pt x="309563" y="0"/>
                  </a:lnTo>
                  <a:lnTo>
                    <a:pt x="344615" y="198692"/>
                  </a:lnTo>
                  <a:cubicBezTo>
                    <a:pt x="440246" y="220599"/>
                    <a:pt x="517112" y="291179"/>
                    <a:pt x="548354" y="383000"/>
                  </a:cubicBezTo>
                  <a:lnTo>
                    <a:pt x="487966" y="383000"/>
                  </a:lnTo>
                  <a:cubicBezTo>
                    <a:pt x="462820" y="325850"/>
                    <a:pt x="414814" y="280988"/>
                    <a:pt x="355473" y="260318"/>
                  </a:cubicBezTo>
                  <a:lnTo>
                    <a:pt x="408718" y="562070"/>
                  </a:lnTo>
                  <a:lnTo>
                    <a:pt x="433197" y="427482"/>
                  </a:lnTo>
                  <a:lnTo>
                    <a:pt x="494729" y="427482"/>
                  </a:lnTo>
                  <a:lnTo>
                    <a:pt x="461772" y="608362"/>
                  </a:lnTo>
                  <a:lnTo>
                    <a:pt x="528638" y="608362"/>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标题 1"/>
          <p:cNvSpPr>
            <a:spLocks noGrp="1"/>
          </p:cNvSpPr>
          <p:nvPr>
            <p:ph type="title" hasCustomPrompt="1"/>
          </p:nvPr>
        </p:nvSpPr>
        <p:spPr>
          <a:xfrm>
            <a:off x="4728928" y="1884459"/>
            <a:ext cx="2721444" cy="1698607"/>
          </a:xfrm>
        </p:spPr>
        <p:txBody>
          <a:bodyPr anchor="b">
            <a:normAutofit/>
          </a:bodyPr>
          <a:lstStyle>
            <a:lvl1pPr algn="ctr">
              <a:lnSpc>
                <a:spcPct val="100000"/>
              </a:lnSpc>
              <a:defRPr sz="9600">
                <a:solidFill>
                  <a:srgbClr val="004C8B"/>
                </a:solidFill>
                <a:latin typeface="微软雅黑" panose="020B0503020204020204" pitchFamily="34" charset="-122"/>
                <a:ea typeface="微软雅黑" panose="020B0503020204020204" pitchFamily="34" charset="-122"/>
              </a:defRPr>
            </a:lvl1pPr>
          </a:lstStyle>
          <a:p>
            <a:r>
              <a:rPr lang="en-US" altLang="zh-CN" dirty="0"/>
              <a:t>01</a:t>
            </a:r>
            <a:endParaRPr lang="zh-CN" altLang="en-US" dirty="0"/>
          </a:p>
        </p:txBody>
      </p:sp>
      <p:sp>
        <p:nvSpPr>
          <p:cNvPr id="17" name="文本占位符 2"/>
          <p:cNvSpPr>
            <a:spLocks noGrp="1"/>
          </p:cNvSpPr>
          <p:nvPr>
            <p:ph type="body" idx="1" hasCustomPrompt="1"/>
          </p:nvPr>
        </p:nvSpPr>
        <p:spPr>
          <a:xfrm>
            <a:off x="838200" y="3897281"/>
            <a:ext cx="10515600" cy="646332"/>
          </a:xfrm>
        </p:spPr>
        <p:txBody>
          <a:bodyPr>
            <a:normAutofit/>
          </a:bodyPr>
          <a:lstStyle>
            <a:lvl1pPr marL="0" indent="0" algn="ctr">
              <a:lnSpc>
                <a:spcPct val="100000"/>
              </a:lnSpc>
              <a:spcBef>
                <a:spcPts val="0"/>
              </a:spcBef>
              <a:buNone/>
              <a:defRPr sz="3600" b="1" spc="600">
                <a:solidFill>
                  <a:srgbClr val="004C8B"/>
                </a:solidFill>
                <a:latin typeface="微软雅黑" panose="020B0503020204020204" pitchFamily="34" charset="-122"/>
                <a:ea typeface="微软雅黑" panose="020B0503020204020204" pitchFamily="34" charset="-122"/>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zh-CN" altLang="en-US" dirty="0"/>
              <a:t>点击此处添加文字</a:t>
            </a:r>
            <a:r>
              <a:rPr lang="zh-CN" altLang="en-US" dirty="0">
                <a:sym typeface="微软雅黑" panose="020B0503020204020204" pitchFamily="34" charset="-122"/>
              </a:rPr>
              <a:t>（微软雅黑</a:t>
            </a:r>
            <a:r>
              <a:rPr lang="en-US" altLang="zh-CN" dirty="0">
                <a:sym typeface="微软雅黑" panose="020B0503020204020204" pitchFamily="34" charset="-122"/>
              </a:rPr>
              <a:t> 36</a:t>
            </a:r>
            <a:r>
              <a:rPr lang="zh-CN" altLang="en-US" dirty="0">
                <a:sym typeface="微软雅黑" panose="020B0503020204020204" pitchFamily="34" charset="-122"/>
              </a:rPr>
              <a:t>号）</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占位符 34"/>
          <p:cNvSpPr>
            <a:spLocks noGrp="1"/>
          </p:cNvSpPr>
          <p:nvPr>
            <p:ph type="body" sz="quarter" idx="13" hasCustomPrompt="1"/>
          </p:nvPr>
        </p:nvSpPr>
        <p:spPr>
          <a:xfrm>
            <a:off x="3103660" y="4543613"/>
            <a:ext cx="5984682" cy="555212"/>
          </a:xfrm>
        </p:spPr>
        <p:txBody>
          <a:bodyPr>
            <a:normAutofit/>
          </a:bodyPr>
          <a:lstStyle>
            <a:lvl1pPr marL="0" indent="0" algn="ctr" defTabSz="914400" rtl="0" eaLnBrk="1" latinLnBrk="0" hangingPunct="1">
              <a:lnSpc>
                <a:spcPct val="130000"/>
              </a:lnSpc>
              <a:spcBef>
                <a:spcPts val="0"/>
              </a:spcBef>
              <a:buNone/>
              <a:def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r>
              <a:rPr lang="zh-CN" altLang="en-US" sz="1400" dirty="0"/>
              <a:t>请输入你的文字</a:t>
            </a:r>
            <a:r>
              <a:rPr lang="zh-CN" altLang="en-US" dirty="0">
                <a:sym typeface="微软雅黑" panose="020B0503020204020204" pitchFamily="34" charset="-122"/>
              </a:rPr>
              <a:t>（微软雅黑 </a:t>
            </a:r>
            <a:r>
              <a:rPr lang="en-US" altLang="zh-CN" dirty="0">
                <a:sym typeface="微软雅黑" panose="020B0503020204020204" pitchFamily="34" charset="-122"/>
              </a:rPr>
              <a:t>14</a:t>
            </a:r>
            <a:r>
              <a:rPr lang="zh-CN" altLang="en-US" dirty="0">
                <a:sym typeface="微软雅黑" panose="020B0503020204020204" pitchFamily="34" charset="-122"/>
              </a:rPr>
              <a:t>号）</a:t>
            </a:r>
            <a:endParaRPr lang="zh-CN" altLang="en-US" sz="1400" dirty="0"/>
          </a:p>
        </p:txBody>
      </p:sp>
      <p:pic>
        <p:nvPicPr>
          <p:cNvPr id="4" name="图片 3" descr="黑暗里有灯光&#10;&#10;中度可信度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55421" y="5131749"/>
            <a:ext cx="9881158" cy="144642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图片 2" descr="海上有艘船&#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rcRect l="16209" t="21194" r="6014"/>
          <a:stretch>
            <a:fillRect/>
          </a:stretch>
        </p:blipFill>
        <p:spPr>
          <a:xfrm>
            <a:off x="-3867" y="0"/>
            <a:ext cx="12197727" cy="6944100"/>
          </a:xfrm>
          <a:custGeom>
            <a:avLst/>
            <a:gdLst>
              <a:gd name="connsiteX0" fmla="*/ 0 w 12197727"/>
              <a:gd name="connsiteY0" fmla="*/ 0 h 6944100"/>
              <a:gd name="connsiteX1" fmla="*/ 12197727 w 12197727"/>
              <a:gd name="connsiteY1" fmla="*/ 0 h 6944100"/>
              <a:gd name="connsiteX2" fmla="*/ 12197727 w 12197727"/>
              <a:gd name="connsiteY2" fmla="*/ 6944100 h 6944100"/>
              <a:gd name="connsiteX3" fmla="*/ 0 w 12197727"/>
              <a:gd name="connsiteY3" fmla="*/ 6944100 h 6944100"/>
            </a:gdLst>
            <a:ahLst/>
            <a:cxnLst>
              <a:cxn ang="0">
                <a:pos x="connsiteX0" y="connsiteY0"/>
              </a:cxn>
              <a:cxn ang="0">
                <a:pos x="connsiteX1" y="connsiteY1"/>
              </a:cxn>
              <a:cxn ang="0">
                <a:pos x="connsiteX2" y="connsiteY2"/>
              </a:cxn>
              <a:cxn ang="0">
                <a:pos x="connsiteX3" y="connsiteY3"/>
              </a:cxn>
            </a:cxnLst>
            <a:rect l="l" t="t" r="r" b="b"/>
            <a:pathLst>
              <a:path w="12197727" h="6944100">
                <a:moveTo>
                  <a:pt x="0" y="0"/>
                </a:moveTo>
                <a:lnTo>
                  <a:pt x="12197727" y="0"/>
                </a:lnTo>
                <a:lnTo>
                  <a:pt x="12197727" y="6944100"/>
                </a:lnTo>
                <a:lnTo>
                  <a:pt x="0" y="6944100"/>
                </a:lnTo>
                <a:close/>
              </a:path>
            </a:pathLst>
          </a:custGeom>
        </p:spPr>
      </p:pic>
      <p:sp>
        <p:nvSpPr>
          <p:cNvPr id="4" name="矩形 3"/>
          <p:cNvSpPr/>
          <p:nvPr userDrawn="1"/>
        </p:nvSpPr>
        <p:spPr>
          <a:xfrm>
            <a:off x="34233" y="0"/>
            <a:ext cx="12191999" cy="4601980"/>
          </a:xfrm>
          <a:prstGeom prst="rect">
            <a:avLst/>
          </a:prstGeom>
          <a:gradFill>
            <a:gsLst>
              <a:gs pos="0">
                <a:srgbClr val="006CB2"/>
              </a:gs>
              <a:gs pos="93000">
                <a:srgbClr val="006CB2">
                  <a:alpha val="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userDrawn="1"/>
        </p:nvSpPr>
        <p:spPr>
          <a:xfrm>
            <a:off x="1" y="0"/>
            <a:ext cx="12191999" cy="6857999"/>
          </a:xfrm>
          <a:prstGeom prst="rect">
            <a:avLst/>
          </a:prstGeom>
          <a:gradFill>
            <a:gsLst>
              <a:gs pos="0">
                <a:schemeClr val="bg1">
                  <a:alpha val="95000"/>
                </a:schemeClr>
              </a:gs>
              <a:gs pos="38000">
                <a:schemeClr val="bg1">
                  <a:alpha val="0"/>
                </a:schemeClr>
              </a:gs>
            </a:gsLst>
            <a:lin ang="4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userDrawn="1"/>
        </p:nvGrpSpPr>
        <p:grpSpPr>
          <a:xfrm>
            <a:off x="512946" y="538909"/>
            <a:ext cx="1666645" cy="491379"/>
            <a:chOff x="-1156503" y="-1804534"/>
            <a:chExt cx="1666645" cy="491379"/>
          </a:xfrm>
        </p:grpSpPr>
        <p:sp>
          <p:nvSpPr>
            <p:cNvPr id="7" name="任意多边形: 形状 16"/>
            <p:cNvSpPr/>
            <p:nvPr/>
          </p:nvSpPr>
          <p:spPr>
            <a:xfrm>
              <a:off x="341086" y="-1489089"/>
              <a:ext cx="166470" cy="133139"/>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376 w 343471"/>
                <a:gd name="connsiteY6" fmla="*/ 0 h 274700"/>
                <a:gd name="connsiteX7" fmla="*/ 343376 w 343471"/>
                <a:gd name="connsiteY7" fmla="*/ 79629 h 274700"/>
                <a:gd name="connsiteX8" fmla="*/ 114491 w 343471"/>
                <a:gd name="connsiteY8" fmla="*/ 79629 h 274700"/>
                <a:gd name="connsiteX9" fmla="*/ 91630 w 343471"/>
                <a:gd name="connsiteY9" fmla="*/ 102203 h 274700"/>
                <a:gd name="connsiteX10" fmla="*/ 91630 w 343471"/>
                <a:gd name="connsiteY10" fmla="*/ 172307 h 274700"/>
                <a:gd name="connsiteX11" fmla="*/ 114491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8" y="274701"/>
                    <a:pt x="0" y="233648"/>
                    <a:pt x="0" y="183071"/>
                  </a:cubicBezTo>
                  <a:lnTo>
                    <a:pt x="0" y="91535"/>
                  </a:lnTo>
                  <a:cubicBezTo>
                    <a:pt x="95" y="41148"/>
                    <a:pt x="40862" y="190"/>
                    <a:pt x="91535" y="0"/>
                  </a:cubicBezTo>
                  <a:lnTo>
                    <a:pt x="343376" y="0"/>
                  </a:lnTo>
                  <a:lnTo>
                    <a:pt x="343376" y="79629"/>
                  </a:lnTo>
                  <a:lnTo>
                    <a:pt x="114491" y="79629"/>
                  </a:lnTo>
                  <a:cubicBezTo>
                    <a:pt x="101822" y="79629"/>
                    <a:pt x="91630" y="89535"/>
                    <a:pt x="91630" y="102203"/>
                  </a:cubicBezTo>
                  <a:lnTo>
                    <a:pt x="91630" y="172307"/>
                  </a:lnTo>
                  <a:cubicBezTo>
                    <a:pt x="91345" y="184975"/>
                    <a:pt x="101918" y="195167"/>
                    <a:pt x="114491"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形状 17"/>
            <p:cNvSpPr/>
            <p:nvPr/>
          </p:nvSpPr>
          <p:spPr>
            <a:xfrm>
              <a:off x="-80585" y="-1489136"/>
              <a:ext cx="177551" cy="133140"/>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584 h 274701"/>
                <a:gd name="connsiteX5" fmla="*/ 114588 w 366334"/>
                <a:gd name="connsiteY5" fmla="*/ 79629 h 274701"/>
                <a:gd name="connsiteX6" fmla="*/ 252129 w 366334"/>
                <a:gd name="connsiteY6" fmla="*/ 79629 h 274701"/>
                <a:gd name="connsiteX7" fmla="*/ 274894 w 366334"/>
                <a:gd name="connsiteY7" fmla="*/ 102489 h 274701"/>
                <a:gd name="connsiteX8" fmla="*/ 274894 w 366334"/>
                <a:gd name="connsiteY8" fmla="*/ 172212 h 274701"/>
                <a:gd name="connsiteX9" fmla="*/ 366334 w 366334"/>
                <a:gd name="connsiteY9" fmla="*/ 183166 h 274701"/>
                <a:gd name="connsiteX10" fmla="*/ 366334 w 366334"/>
                <a:gd name="connsiteY10" fmla="*/ 91631 h 274701"/>
                <a:gd name="connsiteX11" fmla="*/ 274704 w 366334"/>
                <a:gd name="connsiteY11" fmla="*/ 0 h 274701"/>
                <a:gd name="connsiteX12" fmla="*/ 91633 w 366334"/>
                <a:gd name="connsiteY12" fmla="*/ 0 h 274701"/>
                <a:gd name="connsiteX13" fmla="*/ 3 w 366334"/>
                <a:gd name="connsiteY13" fmla="*/ 91535 h 274701"/>
                <a:gd name="connsiteX14" fmla="*/ 3 w 366334"/>
                <a:gd name="connsiteY14" fmla="*/ 183166 h 274701"/>
                <a:gd name="connsiteX15" fmla="*/ 91538 w 366334"/>
                <a:gd name="connsiteY15" fmla="*/ 274701 h 274701"/>
                <a:gd name="connsiteX16" fmla="*/ 274704 w 366334"/>
                <a:gd name="connsiteY16" fmla="*/ 274701 h 274701"/>
                <a:gd name="connsiteX17" fmla="*/ 366334 w 366334"/>
                <a:gd name="connsiteY17"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584"/>
                  </a:lnTo>
                  <a:cubicBezTo>
                    <a:pt x="91728" y="89916"/>
                    <a:pt x="101634" y="79629"/>
                    <a:pt x="114588" y="79629"/>
                  </a:cubicBezTo>
                  <a:lnTo>
                    <a:pt x="252129" y="79629"/>
                  </a:lnTo>
                  <a:cubicBezTo>
                    <a:pt x="264798" y="79629"/>
                    <a:pt x="274894" y="89916"/>
                    <a:pt x="274894" y="102489"/>
                  </a:cubicBezTo>
                  <a:lnTo>
                    <a:pt x="274894" y="172212"/>
                  </a:lnTo>
                  <a:close/>
                  <a:moveTo>
                    <a:pt x="366334" y="183166"/>
                  </a:moveTo>
                  <a:lnTo>
                    <a:pt x="366334" y="91631"/>
                  </a:lnTo>
                  <a:cubicBezTo>
                    <a:pt x="366334" y="41053"/>
                    <a:pt x="325281" y="0"/>
                    <a:pt x="274704"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334" y="233648"/>
                    <a:pt x="366334"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形状 18"/>
            <p:cNvSpPr/>
            <p:nvPr/>
          </p:nvSpPr>
          <p:spPr>
            <a:xfrm>
              <a:off x="130204" y="-1489136"/>
              <a:ext cx="177551" cy="133140"/>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394 h 274701"/>
                <a:gd name="connsiteX5" fmla="*/ 91728 w 366334"/>
                <a:gd name="connsiteY5" fmla="*/ 102394 h 274701"/>
                <a:gd name="connsiteX6" fmla="*/ 91728 w 366334"/>
                <a:gd name="connsiteY6" fmla="*/ 102394 h 274701"/>
                <a:gd name="connsiteX7" fmla="*/ 114588 w 366334"/>
                <a:gd name="connsiteY7" fmla="*/ 79629 h 274701"/>
                <a:gd name="connsiteX8" fmla="*/ 252034 w 366334"/>
                <a:gd name="connsiteY8" fmla="*/ 79629 h 274701"/>
                <a:gd name="connsiteX9" fmla="*/ 274799 w 366334"/>
                <a:gd name="connsiteY9" fmla="*/ 102489 h 274701"/>
                <a:gd name="connsiteX10" fmla="*/ 274799 w 366334"/>
                <a:gd name="connsiteY10" fmla="*/ 172212 h 274701"/>
                <a:gd name="connsiteX11" fmla="*/ 366334 w 366334"/>
                <a:gd name="connsiteY11" fmla="*/ 183166 h 274701"/>
                <a:gd name="connsiteX12" fmla="*/ 366334 w 366334"/>
                <a:gd name="connsiteY12" fmla="*/ 91631 h 274701"/>
                <a:gd name="connsiteX13" fmla="*/ 274799 w 366334"/>
                <a:gd name="connsiteY13" fmla="*/ 0 h 274701"/>
                <a:gd name="connsiteX14" fmla="*/ 91633 w 366334"/>
                <a:gd name="connsiteY14" fmla="*/ 0 h 274701"/>
                <a:gd name="connsiteX15" fmla="*/ 3 w 366334"/>
                <a:gd name="connsiteY15" fmla="*/ 91535 h 274701"/>
                <a:gd name="connsiteX16" fmla="*/ 3 w 366334"/>
                <a:gd name="connsiteY16" fmla="*/ 183166 h 274701"/>
                <a:gd name="connsiteX17" fmla="*/ 91538 w 366334"/>
                <a:gd name="connsiteY17" fmla="*/ 274701 h 274701"/>
                <a:gd name="connsiteX18" fmla="*/ 274704 w 366334"/>
                <a:gd name="connsiteY18" fmla="*/ 274701 h 274701"/>
                <a:gd name="connsiteX19" fmla="*/ 366239 w 366334"/>
                <a:gd name="connsiteY19"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394"/>
                  </a:lnTo>
                  <a:lnTo>
                    <a:pt x="91728" y="102394"/>
                  </a:lnTo>
                  <a:lnTo>
                    <a:pt x="91728" y="102394"/>
                  </a:lnTo>
                  <a:cubicBezTo>
                    <a:pt x="91823" y="89821"/>
                    <a:pt x="101634" y="79629"/>
                    <a:pt x="114588" y="79629"/>
                  </a:cubicBezTo>
                  <a:lnTo>
                    <a:pt x="252034" y="79629"/>
                  </a:lnTo>
                  <a:cubicBezTo>
                    <a:pt x="264702" y="79629"/>
                    <a:pt x="274799" y="89916"/>
                    <a:pt x="274799" y="102489"/>
                  </a:cubicBezTo>
                  <a:lnTo>
                    <a:pt x="274799" y="172212"/>
                  </a:lnTo>
                  <a:close/>
                  <a:moveTo>
                    <a:pt x="366334" y="183166"/>
                  </a:moveTo>
                  <a:lnTo>
                    <a:pt x="366334" y="91631"/>
                  </a:lnTo>
                  <a:cubicBezTo>
                    <a:pt x="366334" y="41053"/>
                    <a:pt x="325377" y="0"/>
                    <a:pt x="274799"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239" y="233648"/>
                    <a:pt x="366239"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任意多边形: 形状 19"/>
            <p:cNvSpPr/>
            <p:nvPr/>
          </p:nvSpPr>
          <p:spPr>
            <a:xfrm>
              <a:off x="-285879" y="-1489089"/>
              <a:ext cx="171964" cy="133139"/>
            </a:xfrm>
            <a:custGeom>
              <a:avLst/>
              <a:gdLst>
                <a:gd name="connsiteX0" fmla="*/ 263271 w 354806"/>
                <a:gd name="connsiteY0" fmla="*/ 102584 h 274700"/>
                <a:gd name="connsiteX1" fmla="*/ 263271 w 354806"/>
                <a:gd name="connsiteY1" fmla="*/ 274701 h 274700"/>
                <a:gd name="connsiteX2" fmla="*/ 354806 w 354806"/>
                <a:gd name="connsiteY2" fmla="*/ 274701 h 274700"/>
                <a:gd name="connsiteX3" fmla="*/ 354806 w 354806"/>
                <a:gd name="connsiteY3" fmla="*/ 91535 h 274700"/>
                <a:gd name="connsiteX4" fmla="*/ 263271 w 354806"/>
                <a:gd name="connsiteY4" fmla="*/ 0 h 274700"/>
                <a:gd name="connsiteX5" fmla="*/ 0 w 354806"/>
                <a:gd name="connsiteY5" fmla="*/ 0 h 274700"/>
                <a:gd name="connsiteX6" fmla="*/ 0 w 354806"/>
                <a:gd name="connsiteY6" fmla="*/ 274701 h 274700"/>
                <a:gd name="connsiteX7" fmla="*/ 91535 w 354806"/>
                <a:gd name="connsiteY7" fmla="*/ 274701 h 274700"/>
                <a:gd name="connsiteX8" fmla="*/ 91535 w 354806"/>
                <a:gd name="connsiteY8" fmla="*/ 79629 h 274700"/>
                <a:gd name="connsiteX9" fmla="*/ 240411 w 354806"/>
                <a:gd name="connsiteY9" fmla="*/ 79629 h 274700"/>
                <a:gd name="connsiteX10" fmla="*/ 263271 w 354806"/>
                <a:gd name="connsiteY10" fmla="*/ 102584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806" h="274700">
                  <a:moveTo>
                    <a:pt x="263271" y="102584"/>
                  </a:moveTo>
                  <a:lnTo>
                    <a:pt x="263271" y="274701"/>
                  </a:lnTo>
                  <a:lnTo>
                    <a:pt x="354806" y="274701"/>
                  </a:lnTo>
                  <a:lnTo>
                    <a:pt x="354806" y="91535"/>
                  </a:lnTo>
                  <a:cubicBezTo>
                    <a:pt x="354806" y="40957"/>
                    <a:pt x="313849" y="0"/>
                    <a:pt x="263271" y="0"/>
                  </a:cubicBezTo>
                  <a:lnTo>
                    <a:pt x="0" y="0"/>
                  </a:lnTo>
                  <a:lnTo>
                    <a:pt x="0" y="274701"/>
                  </a:lnTo>
                  <a:lnTo>
                    <a:pt x="91535" y="274701"/>
                  </a:lnTo>
                  <a:lnTo>
                    <a:pt x="91535" y="79629"/>
                  </a:lnTo>
                  <a:lnTo>
                    <a:pt x="240411" y="79629"/>
                  </a:lnTo>
                  <a:cubicBezTo>
                    <a:pt x="253079" y="79629"/>
                    <a:pt x="263271" y="89916"/>
                    <a:pt x="263271" y="10258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任意多边形: 形状 20"/>
            <p:cNvSpPr/>
            <p:nvPr/>
          </p:nvSpPr>
          <p:spPr>
            <a:xfrm>
              <a:off x="-491128" y="-1489089"/>
              <a:ext cx="166470" cy="133139"/>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471 w 343471"/>
                <a:gd name="connsiteY6" fmla="*/ 0 h 274700"/>
                <a:gd name="connsiteX7" fmla="*/ 343471 w 343471"/>
                <a:gd name="connsiteY7" fmla="*/ 79629 h 274700"/>
                <a:gd name="connsiteX8" fmla="*/ 114490 w 343471"/>
                <a:gd name="connsiteY8" fmla="*/ 79629 h 274700"/>
                <a:gd name="connsiteX9" fmla="*/ 91630 w 343471"/>
                <a:gd name="connsiteY9" fmla="*/ 102203 h 274700"/>
                <a:gd name="connsiteX10" fmla="*/ 91630 w 343471"/>
                <a:gd name="connsiteY10" fmla="*/ 172307 h 274700"/>
                <a:gd name="connsiteX11" fmla="*/ 114490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7" y="274701"/>
                    <a:pt x="0" y="233648"/>
                    <a:pt x="0" y="183071"/>
                  </a:cubicBezTo>
                  <a:lnTo>
                    <a:pt x="0" y="91535"/>
                  </a:lnTo>
                  <a:cubicBezTo>
                    <a:pt x="0" y="41148"/>
                    <a:pt x="40862" y="190"/>
                    <a:pt x="91535" y="0"/>
                  </a:cubicBezTo>
                  <a:lnTo>
                    <a:pt x="343471" y="0"/>
                  </a:lnTo>
                  <a:lnTo>
                    <a:pt x="343471" y="79629"/>
                  </a:lnTo>
                  <a:lnTo>
                    <a:pt x="114490" y="79629"/>
                  </a:lnTo>
                  <a:cubicBezTo>
                    <a:pt x="101822" y="79629"/>
                    <a:pt x="91630" y="89535"/>
                    <a:pt x="91630" y="102203"/>
                  </a:cubicBezTo>
                  <a:lnTo>
                    <a:pt x="91630" y="172307"/>
                  </a:lnTo>
                  <a:cubicBezTo>
                    <a:pt x="91345" y="184975"/>
                    <a:pt x="101917" y="195167"/>
                    <a:pt x="114490"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任意多边形: 形状 21"/>
            <p:cNvSpPr/>
            <p:nvPr/>
          </p:nvSpPr>
          <p:spPr>
            <a:xfrm>
              <a:off x="-490297" y="-1707126"/>
              <a:ext cx="1000439" cy="186275"/>
            </a:xfrm>
            <a:custGeom>
              <a:avLst/>
              <a:gdLst>
                <a:gd name="connsiteX0" fmla="*/ 1635157 w 2064162"/>
                <a:gd name="connsiteY0" fmla="*/ 106870 h 384333"/>
                <a:gd name="connsiteX1" fmla="*/ 1725835 w 2064162"/>
                <a:gd name="connsiteY1" fmla="*/ 119158 h 384333"/>
                <a:gd name="connsiteX2" fmla="*/ 1725263 w 2064162"/>
                <a:gd name="connsiteY2" fmla="*/ 182689 h 384333"/>
                <a:gd name="connsiteX3" fmla="*/ 1635157 w 2064162"/>
                <a:gd name="connsiteY3" fmla="*/ 169355 h 384333"/>
                <a:gd name="connsiteX4" fmla="*/ 1635157 w 2064162"/>
                <a:gd name="connsiteY4" fmla="*/ 106870 h 384333"/>
                <a:gd name="connsiteX5" fmla="*/ 1635157 w 2064162"/>
                <a:gd name="connsiteY5" fmla="*/ 13526 h 384333"/>
                <a:gd name="connsiteX6" fmla="*/ 1725835 w 2064162"/>
                <a:gd name="connsiteY6" fmla="*/ 25813 h 384333"/>
                <a:gd name="connsiteX7" fmla="*/ 1725263 w 2064162"/>
                <a:gd name="connsiteY7" fmla="*/ 89344 h 384333"/>
                <a:gd name="connsiteX8" fmla="*/ 1635157 w 2064162"/>
                <a:gd name="connsiteY8" fmla="*/ 76009 h 384333"/>
                <a:gd name="connsiteX9" fmla="*/ 1635157 w 2064162"/>
                <a:gd name="connsiteY9" fmla="*/ 13526 h 384333"/>
                <a:gd name="connsiteX10" fmla="*/ 1857470 w 2064162"/>
                <a:gd name="connsiteY10" fmla="*/ 3334 h 384333"/>
                <a:gd name="connsiteX11" fmla="*/ 1946529 w 2064162"/>
                <a:gd name="connsiteY11" fmla="*/ 3334 h 384333"/>
                <a:gd name="connsiteX12" fmla="*/ 1946529 w 2064162"/>
                <a:gd name="connsiteY12" fmla="*/ 52864 h 384333"/>
                <a:gd name="connsiteX13" fmla="*/ 2027301 w 2064162"/>
                <a:gd name="connsiteY13" fmla="*/ 52864 h 384333"/>
                <a:gd name="connsiteX14" fmla="*/ 2064163 w 2064162"/>
                <a:gd name="connsiteY14" fmla="*/ 89726 h 384333"/>
                <a:gd name="connsiteX15" fmla="*/ 2064163 w 2064162"/>
                <a:gd name="connsiteY15" fmla="*/ 339661 h 384333"/>
                <a:gd name="connsiteX16" fmla="*/ 2027301 w 2064162"/>
                <a:gd name="connsiteY16" fmla="*/ 376523 h 384333"/>
                <a:gd name="connsiteX17" fmla="*/ 1779270 w 2064162"/>
                <a:gd name="connsiteY17" fmla="*/ 376523 h 384333"/>
                <a:gd name="connsiteX18" fmla="*/ 1742408 w 2064162"/>
                <a:gd name="connsiteY18" fmla="*/ 339661 h 384333"/>
                <a:gd name="connsiteX19" fmla="*/ 1742408 w 2064162"/>
                <a:gd name="connsiteY19" fmla="*/ 89630 h 384333"/>
                <a:gd name="connsiteX20" fmla="*/ 1779270 w 2064162"/>
                <a:gd name="connsiteY20" fmla="*/ 52768 h 384333"/>
                <a:gd name="connsiteX21" fmla="*/ 1857470 w 2064162"/>
                <a:gd name="connsiteY21" fmla="*/ 52768 h 384333"/>
                <a:gd name="connsiteX22" fmla="*/ 1857470 w 2064162"/>
                <a:gd name="connsiteY22" fmla="*/ 3239 h 384333"/>
                <a:gd name="connsiteX23" fmla="*/ 1946529 w 2064162"/>
                <a:gd name="connsiteY23" fmla="*/ 172879 h 384333"/>
                <a:gd name="connsiteX24" fmla="*/ 1978438 w 2064162"/>
                <a:gd name="connsiteY24" fmla="*/ 172879 h 384333"/>
                <a:gd name="connsiteX25" fmla="*/ 1978438 w 2064162"/>
                <a:gd name="connsiteY25" fmla="*/ 100108 h 384333"/>
                <a:gd name="connsiteX26" fmla="*/ 1946529 w 2064162"/>
                <a:gd name="connsiteY26" fmla="*/ 100108 h 384333"/>
                <a:gd name="connsiteX27" fmla="*/ 1946529 w 2064162"/>
                <a:gd name="connsiteY27" fmla="*/ 172879 h 384333"/>
                <a:gd name="connsiteX28" fmla="*/ 1946529 w 2064162"/>
                <a:gd name="connsiteY28" fmla="*/ 326898 h 384333"/>
                <a:gd name="connsiteX29" fmla="*/ 1978438 w 2064162"/>
                <a:gd name="connsiteY29" fmla="*/ 326898 h 384333"/>
                <a:gd name="connsiteX30" fmla="*/ 1978438 w 2064162"/>
                <a:gd name="connsiteY30" fmla="*/ 226790 h 384333"/>
                <a:gd name="connsiteX31" fmla="*/ 1946529 w 2064162"/>
                <a:gd name="connsiteY31" fmla="*/ 226790 h 384333"/>
                <a:gd name="connsiteX32" fmla="*/ 1946529 w 2064162"/>
                <a:gd name="connsiteY32" fmla="*/ 326898 h 384333"/>
                <a:gd name="connsiteX33" fmla="*/ 1857470 w 2064162"/>
                <a:gd name="connsiteY33" fmla="*/ 226790 h 384333"/>
                <a:gd name="connsiteX34" fmla="*/ 1825181 w 2064162"/>
                <a:gd name="connsiteY34" fmla="*/ 226790 h 384333"/>
                <a:gd name="connsiteX35" fmla="*/ 1825181 w 2064162"/>
                <a:gd name="connsiteY35" fmla="*/ 326898 h 384333"/>
                <a:gd name="connsiteX36" fmla="*/ 1857470 w 2064162"/>
                <a:gd name="connsiteY36" fmla="*/ 326898 h 384333"/>
                <a:gd name="connsiteX37" fmla="*/ 1857470 w 2064162"/>
                <a:gd name="connsiteY37" fmla="*/ 226790 h 384333"/>
                <a:gd name="connsiteX38" fmla="*/ 1857470 w 2064162"/>
                <a:gd name="connsiteY38" fmla="*/ 100108 h 384333"/>
                <a:gd name="connsiteX39" fmla="*/ 1825181 w 2064162"/>
                <a:gd name="connsiteY39" fmla="*/ 100108 h 384333"/>
                <a:gd name="connsiteX40" fmla="*/ 1825181 w 2064162"/>
                <a:gd name="connsiteY40" fmla="*/ 172879 h 384333"/>
                <a:gd name="connsiteX41" fmla="*/ 1857470 w 2064162"/>
                <a:gd name="connsiteY41" fmla="*/ 172879 h 384333"/>
                <a:gd name="connsiteX42" fmla="*/ 1857470 w 2064162"/>
                <a:gd name="connsiteY42" fmla="*/ 100108 h 384333"/>
                <a:gd name="connsiteX43" fmla="*/ 1728216 w 2064162"/>
                <a:gd name="connsiteY43" fmla="*/ 309562 h 384333"/>
                <a:gd name="connsiteX44" fmla="*/ 1654873 w 2064162"/>
                <a:gd name="connsiteY44" fmla="*/ 379476 h 384333"/>
                <a:gd name="connsiteX45" fmla="*/ 1632490 w 2064162"/>
                <a:gd name="connsiteY45" fmla="*/ 379476 h 384333"/>
                <a:gd name="connsiteX46" fmla="*/ 1632490 w 2064162"/>
                <a:gd name="connsiteY46" fmla="*/ 325279 h 384333"/>
                <a:gd name="connsiteX47" fmla="*/ 1637348 w 2064162"/>
                <a:gd name="connsiteY47" fmla="*/ 325279 h 384333"/>
                <a:gd name="connsiteX48" fmla="*/ 1645158 w 2064162"/>
                <a:gd name="connsiteY48" fmla="*/ 317468 h 384333"/>
                <a:gd name="connsiteX49" fmla="*/ 1645158 w 2064162"/>
                <a:gd name="connsiteY49" fmla="*/ 213455 h 384333"/>
                <a:gd name="connsiteX50" fmla="*/ 1728026 w 2064162"/>
                <a:gd name="connsiteY50" fmla="*/ 213455 h 384333"/>
                <a:gd name="connsiteX51" fmla="*/ 1728026 w 2064162"/>
                <a:gd name="connsiteY51" fmla="*/ 309562 h 384333"/>
                <a:gd name="connsiteX52" fmla="*/ 1297496 w 2064162"/>
                <a:gd name="connsiteY52" fmla="*/ 207359 h 384333"/>
                <a:gd name="connsiteX53" fmla="*/ 1334072 w 2064162"/>
                <a:gd name="connsiteY53" fmla="*/ 207359 h 384333"/>
                <a:gd name="connsiteX54" fmla="*/ 1334072 w 2064162"/>
                <a:gd name="connsiteY54" fmla="*/ 142208 h 384333"/>
                <a:gd name="connsiteX55" fmla="*/ 1297496 w 2064162"/>
                <a:gd name="connsiteY55" fmla="*/ 142208 h 384333"/>
                <a:gd name="connsiteX56" fmla="*/ 1297496 w 2064162"/>
                <a:gd name="connsiteY56" fmla="*/ 207359 h 384333"/>
                <a:gd name="connsiteX57" fmla="*/ 1090422 w 2064162"/>
                <a:gd name="connsiteY57" fmla="*/ 13430 h 384333"/>
                <a:gd name="connsiteX58" fmla="*/ 1181100 w 2064162"/>
                <a:gd name="connsiteY58" fmla="*/ 25717 h 384333"/>
                <a:gd name="connsiteX59" fmla="*/ 1180529 w 2064162"/>
                <a:gd name="connsiteY59" fmla="*/ 89249 h 384333"/>
                <a:gd name="connsiteX60" fmla="*/ 1090422 w 2064162"/>
                <a:gd name="connsiteY60" fmla="*/ 75914 h 384333"/>
                <a:gd name="connsiteX61" fmla="*/ 1090422 w 2064162"/>
                <a:gd name="connsiteY61" fmla="*/ 13430 h 384333"/>
                <a:gd name="connsiteX62" fmla="*/ 1090422 w 2064162"/>
                <a:gd name="connsiteY62" fmla="*/ 106775 h 384333"/>
                <a:gd name="connsiteX63" fmla="*/ 1181100 w 2064162"/>
                <a:gd name="connsiteY63" fmla="*/ 119062 h 384333"/>
                <a:gd name="connsiteX64" fmla="*/ 1180529 w 2064162"/>
                <a:gd name="connsiteY64" fmla="*/ 182594 h 384333"/>
                <a:gd name="connsiteX65" fmla="*/ 1090422 w 2064162"/>
                <a:gd name="connsiteY65" fmla="*/ 169259 h 384333"/>
                <a:gd name="connsiteX66" fmla="*/ 1090422 w 2064162"/>
                <a:gd name="connsiteY66" fmla="*/ 106775 h 384333"/>
                <a:gd name="connsiteX67" fmla="*/ 1183481 w 2064162"/>
                <a:gd name="connsiteY67" fmla="*/ 309467 h 384333"/>
                <a:gd name="connsiteX68" fmla="*/ 1110139 w 2064162"/>
                <a:gd name="connsiteY68" fmla="*/ 379381 h 384333"/>
                <a:gd name="connsiteX69" fmla="*/ 1087755 w 2064162"/>
                <a:gd name="connsiteY69" fmla="*/ 379381 h 384333"/>
                <a:gd name="connsiteX70" fmla="*/ 1087755 w 2064162"/>
                <a:gd name="connsiteY70" fmla="*/ 325184 h 384333"/>
                <a:gd name="connsiteX71" fmla="*/ 1092708 w 2064162"/>
                <a:gd name="connsiteY71" fmla="*/ 325184 h 384333"/>
                <a:gd name="connsiteX72" fmla="*/ 1100519 w 2064162"/>
                <a:gd name="connsiteY72" fmla="*/ 317373 h 384333"/>
                <a:gd name="connsiteX73" fmla="*/ 1100519 w 2064162"/>
                <a:gd name="connsiteY73" fmla="*/ 213360 h 384333"/>
                <a:gd name="connsiteX74" fmla="*/ 1183386 w 2064162"/>
                <a:gd name="connsiteY74" fmla="*/ 213360 h 384333"/>
                <a:gd name="connsiteX75" fmla="*/ 1183386 w 2064162"/>
                <a:gd name="connsiteY75" fmla="*/ 309467 h 384333"/>
                <a:gd name="connsiteX76" fmla="*/ 1272254 w 2064162"/>
                <a:gd name="connsiteY76" fmla="*/ 66866 h 384333"/>
                <a:gd name="connsiteX77" fmla="*/ 1254919 w 2064162"/>
                <a:gd name="connsiteY77" fmla="*/ 98393 h 384333"/>
                <a:gd name="connsiteX78" fmla="*/ 1482852 w 2064162"/>
                <a:gd name="connsiteY78" fmla="*/ 98393 h 384333"/>
                <a:gd name="connsiteX79" fmla="*/ 1519523 w 2064162"/>
                <a:gd name="connsiteY79" fmla="*/ 135446 h 384333"/>
                <a:gd name="connsiteX80" fmla="*/ 1519523 w 2064162"/>
                <a:gd name="connsiteY80" fmla="*/ 207359 h 384333"/>
                <a:gd name="connsiteX81" fmla="*/ 1539621 w 2064162"/>
                <a:gd name="connsiteY81" fmla="*/ 207359 h 384333"/>
                <a:gd name="connsiteX82" fmla="*/ 1539621 w 2064162"/>
                <a:gd name="connsiteY82" fmla="*/ 257747 h 384333"/>
                <a:gd name="connsiteX83" fmla="*/ 1519523 w 2064162"/>
                <a:gd name="connsiteY83" fmla="*/ 257747 h 384333"/>
                <a:gd name="connsiteX84" fmla="*/ 1519523 w 2064162"/>
                <a:gd name="connsiteY84" fmla="*/ 339376 h 384333"/>
                <a:gd name="connsiteX85" fmla="*/ 1482852 w 2064162"/>
                <a:gd name="connsiteY85" fmla="*/ 376428 h 384333"/>
                <a:gd name="connsiteX86" fmla="*/ 1255109 w 2064162"/>
                <a:gd name="connsiteY86" fmla="*/ 376428 h 384333"/>
                <a:gd name="connsiteX87" fmla="*/ 1218438 w 2064162"/>
                <a:gd name="connsiteY87" fmla="*/ 339376 h 384333"/>
                <a:gd name="connsiteX88" fmla="*/ 1218438 w 2064162"/>
                <a:gd name="connsiteY88" fmla="*/ 257747 h 384333"/>
                <a:gd name="connsiteX89" fmla="*/ 1194530 w 2064162"/>
                <a:gd name="connsiteY89" fmla="*/ 257747 h 384333"/>
                <a:gd name="connsiteX90" fmla="*/ 1194530 w 2064162"/>
                <a:gd name="connsiteY90" fmla="*/ 207359 h 384333"/>
                <a:gd name="connsiteX91" fmla="*/ 1218438 w 2064162"/>
                <a:gd name="connsiteY91" fmla="*/ 207359 h 384333"/>
                <a:gd name="connsiteX92" fmla="*/ 1218438 w 2064162"/>
                <a:gd name="connsiteY92" fmla="*/ 135446 h 384333"/>
                <a:gd name="connsiteX93" fmla="*/ 1225201 w 2064162"/>
                <a:gd name="connsiteY93" fmla="*/ 114014 h 384333"/>
                <a:gd name="connsiteX94" fmla="*/ 1189673 w 2064162"/>
                <a:gd name="connsiteY94" fmla="*/ 117634 h 384333"/>
                <a:gd name="connsiteX95" fmla="*/ 1189673 w 2064162"/>
                <a:gd name="connsiteY95" fmla="*/ 81915 h 384333"/>
                <a:gd name="connsiteX96" fmla="*/ 1205198 w 2064162"/>
                <a:gd name="connsiteY96" fmla="*/ 61246 h 384333"/>
                <a:gd name="connsiteX97" fmla="*/ 1205198 w 2064162"/>
                <a:gd name="connsiteY97" fmla="*/ 6001 h 384333"/>
                <a:gd name="connsiteX98" fmla="*/ 1273778 w 2064162"/>
                <a:gd name="connsiteY98" fmla="*/ 6001 h 384333"/>
                <a:gd name="connsiteX99" fmla="*/ 1273778 w 2064162"/>
                <a:gd name="connsiteY99" fmla="*/ 22860 h 384333"/>
                <a:gd name="connsiteX100" fmla="*/ 1526857 w 2064162"/>
                <a:gd name="connsiteY100" fmla="*/ 22860 h 384333"/>
                <a:gd name="connsiteX101" fmla="*/ 1526857 w 2064162"/>
                <a:gd name="connsiteY101" fmla="*/ 66866 h 384333"/>
                <a:gd name="connsiteX102" fmla="*/ 1272159 w 2064162"/>
                <a:gd name="connsiteY102" fmla="*/ 66866 h 384333"/>
                <a:gd name="connsiteX103" fmla="*/ 1333976 w 2064162"/>
                <a:gd name="connsiteY103" fmla="*/ 257651 h 384333"/>
                <a:gd name="connsiteX104" fmla="*/ 1297400 w 2064162"/>
                <a:gd name="connsiteY104" fmla="*/ 257651 h 384333"/>
                <a:gd name="connsiteX105" fmla="*/ 1297400 w 2064162"/>
                <a:gd name="connsiteY105" fmla="*/ 325469 h 384333"/>
                <a:gd name="connsiteX106" fmla="*/ 1333976 w 2064162"/>
                <a:gd name="connsiteY106" fmla="*/ 325469 h 384333"/>
                <a:gd name="connsiteX107" fmla="*/ 1333976 w 2064162"/>
                <a:gd name="connsiteY107" fmla="*/ 257651 h 384333"/>
                <a:gd name="connsiteX108" fmla="*/ 1442085 w 2064162"/>
                <a:gd name="connsiteY108" fmla="*/ 257651 h 384333"/>
                <a:gd name="connsiteX109" fmla="*/ 1401889 w 2064162"/>
                <a:gd name="connsiteY109" fmla="*/ 257651 h 384333"/>
                <a:gd name="connsiteX110" fmla="*/ 1401889 w 2064162"/>
                <a:gd name="connsiteY110" fmla="*/ 325469 h 384333"/>
                <a:gd name="connsiteX111" fmla="*/ 1442085 w 2064162"/>
                <a:gd name="connsiteY111" fmla="*/ 325469 h 384333"/>
                <a:gd name="connsiteX112" fmla="*/ 1442085 w 2064162"/>
                <a:gd name="connsiteY112" fmla="*/ 257651 h 384333"/>
                <a:gd name="connsiteX113" fmla="*/ 1401889 w 2064162"/>
                <a:gd name="connsiteY113" fmla="*/ 207264 h 384333"/>
                <a:gd name="connsiteX114" fmla="*/ 1442085 w 2064162"/>
                <a:gd name="connsiteY114" fmla="*/ 207264 h 384333"/>
                <a:gd name="connsiteX115" fmla="*/ 1442085 w 2064162"/>
                <a:gd name="connsiteY115" fmla="*/ 142113 h 384333"/>
                <a:gd name="connsiteX116" fmla="*/ 1401889 w 2064162"/>
                <a:gd name="connsiteY116" fmla="*/ 142113 h 384333"/>
                <a:gd name="connsiteX117" fmla="*/ 1401889 w 2064162"/>
                <a:gd name="connsiteY117" fmla="*/ 207264 h 384333"/>
                <a:gd name="connsiteX118" fmla="*/ 91440 w 2064162"/>
                <a:gd name="connsiteY118" fmla="*/ 287084 h 384333"/>
                <a:gd name="connsiteX119" fmla="*/ 167926 w 2064162"/>
                <a:gd name="connsiteY119" fmla="*/ 287084 h 384333"/>
                <a:gd name="connsiteX120" fmla="*/ 167926 w 2064162"/>
                <a:gd name="connsiteY120" fmla="*/ 88868 h 384333"/>
                <a:gd name="connsiteX121" fmla="*/ 91440 w 2064162"/>
                <a:gd name="connsiteY121" fmla="*/ 88868 h 384333"/>
                <a:gd name="connsiteX122" fmla="*/ 91440 w 2064162"/>
                <a:gd name="connsiteY122" fmla="*/ 287179 h 384333"/>
                <a:gd name="connsiteX123" fmla="*/ 35338 w 2064162"/>
                <a:gd name="connsiteY123" fmla="*/ 40100 h 384333"/>
                <a:gd name="connsiteX124" fmla="*/ 167926 w 2064162"/>
                <a:gd name="connsiteY124" fmla="*/ 40100 h 384333"/>
                <a:gd name="connsiteX125" fmla="*/ 167926 w 2064162"/>
                <a:gd name="connsiteY125" fmla="*/ 0 h 384333"/>
                <a:gd name="connsiteX126" fmla="*/ 264033 w 2064162"/>
                <a:gd name="connsiteY126" fmla="*/ 0 h 384333"/>
                <a:gd name="connsiteX127" fmla="*/ 264033 w 2064162"/>
                <a:gd name="connsiteY127" fmla="*/ 40100 h 384333"/>
                <a:gd name="connsiteX128" fmla="*/ 399574 w 2064162"/>
                <a:gd name="connsiteY128" fmla="*/ 40100 h 384333"/>
                <a:gd name="connsiteX129" fmla="*/ 434912 w 2064162"/>
                <a:gd name="connsiteY129" fmla="*/ 75438 h 384333"/>
                <a:gd name="connsiteX130" fmla="*/ 434912 w 2064162"/>
                <a:gd name="connsiteY130" fmla="*/ 305181 h 384333"/>
                <a:gd name="connsiteX131" fmla="*/ 399574 w 2064162"/>
                <a:gd name="connsiteY131" fmla="*/ 340519 h 384333"/>
                <a:gd name="connsiteX132" fmla="*/ 264033 w 2064162"/>
                <a:gd name="connsiteY132" fmla="*/ 340519 h 384333"/>
                <a:gd name="connsiteX133" fmla="*/ 264033 w 2064162"/>
                <a:gd name="connsiteY133" fmla="*/ 384334 h 384333"/>
                <a:gd name="connsiteX134" fmla="*/ 167926 w 2064162"/>
                <a:gd name="connsiteY134" fmla="*/ 384334 h 384333"/>
                <a:gd name="connsiteX135" fmla="*/ 167926 w 2064162"/>
                <a:gd name="connsiteY135" fmla="*/ 340519 h 384333"/>
                <a:gd name="connsiteX136" fmla="*/ 35338 w 2064162"/>
                <a:gd name="connsiteY136" fmla="*/ 340519 h 384333"/>
                <a:gd name="connsiteX137" fmla="*/ 0 w 2064162"/>
                <a:gd name="connsiteY137" fmla="*/ 305181 h 384333"/>
                <a:gd name="connsiteX138" fmla="*/ 0 w 2064162"/>
                <a:gd name="connsiteY138" fmla="*/ 75533 h 384333"/>
                <a:gd name="connsiteX139" fmla="*/ 35338 w 2064162"/>
                <a:gd name="connsiteY139" fmla="*/ 40195 h 384333"/>
                <a:gd name="connsiteX140" fmla="*/ 628745 w 2064162"/>
                <a:gd name="connsiteY140" fmla="*/ 329660 h 384333"/>
                <a:gd name="connsiteX141" fmla="*/ 899160 w 2064162"/>
                <a:gd name="connsiteY141" fmla="*/ 329660 h 384333"/>
                <a:gd name="connsiteX142" fmla="*/ 899160 w 2064162"/>
                <a:gd name="connsiteY142" fmla="*/ 55435 h 384333"/>
                <a:gd name="connsiteX143" fmla="*/ 628745 w 2064162"/>
                <a:gd name="connsiteY143" fmla="*/ 55435 h 384333"/>
                <a:gd name="connsiteX144" fmla="*/ 628745 w 2064162"/>
                <a:gd name="connsiteY144" fmla="*/ 329660 h 384333"/>
                <a:gd name="connsiteX145" fmla="*/ 577882 w 2064162"/>
                <a:gd name="connsiteY145" fmla="*/ 10382 h 384333"/>
                <a:gd name="connsiteX146" fmla="*/ 950309 w 2064162"/>
                <a:gd name="connsiteY146" fmla="*/ 10382 h 384333"/>
                <a:gd name="connsiteX147" fmla="*/ 984790 w 2064162"/>
                <a:gd name="connsiteY147" fmla="*/ 44863 h 384333"/>
                <a:gd name="connsiteX148" fmla="*/ 984790 w 2064162"/>
                <a:gd name="connsiteY148" fmla="*/ 340233 h 384333"/>
                <a:gd name="connsiteX149" fmla="*/ 950309 w 2064162"/>
                <a:gd name="connsiteY149" fmla="*/ 374713 h 384333"/>
                <a:gd name="connsiteX150" fmla="*/ 577882 w 2064162"/>
                <a:gd name="connsiteY150" fmla="*/ 374713 h 384333"/>
                <a:gd name="connsiteX151" fmla="*/ 543401 w 2064162"/>
                <a:gd name="connsiteY151" fmla="*/ 340233 h 384333"/>
                <a:gd name="connsiteX152" fmla="*/ 543401 w 2064162"/>
                <a:gd name="connsiteY152" fmla="*/ 44863 h 384333"/>
                <a:gd name="connsiteX153" fmla="*/ 577882 w 2064162"/>
                <a:gd name="connsiteY153" fmla="*/ 10382 h 384333"/>
                <a:gd name="connsiteX154" fmla="*/ 825627 w 2064162"/>
                <a:gd name="connsiteY154" fmla="*/ 263176 h 384333"/>
                <a:gd name="connsiteX155" fmla="*/ 800862 w 2064162"/>
                <a:gd name="connsiteY155" fmla="*/ 217456 h 384333"/>
                <a:gd name="connsiteX156" fmla="*/ 800862 w 2064162"/>
                <a:gd name="connsiteY156" fmla="*/ 263176 h 384333"/>
                <a:gd name="connsiteX157" fmla="*/ 825627 w 2064162"/>
                <a:gd name="connsiteY157" fmla="*/ 263176 h 384333"/>
                <a:gd name="connsiteX158" fmla="*/ 800862 w 2064162"/>
                <a:gd name="connsiteY158" fmla="*/ 215170 h 384333"/>
                <a:gd name="connsiteX159" fmla="*/ 847058 w 2064162"/>
                <a:gd name="connsiteY159" fmla="*/ 215170 h 384333"/>
                <a:gd name="connsiteX160" fmla="*/ 873062 w 2064162"/>
                <a:gd name="connsiteY160" fmla="*/ 263176 h 384333"/>
                <a:gd name="connsiteX161" fmla="*/ 877919 w 2064162"/>
                <a:gd name="connsiteY161" fmla="*/ 263176 h 384333"/>
                <a:gd name="connsiteX162" fmla="*/ 877919 w 2064162"/>
                <a:gd name="connsiteY162" fmla="*/ 299942 h 384333"/>
                <a:gd name="connsiteX163" fmla="*/ 652558 w 2064162"/>
                <a:gd name="connsiteY163" fmla="*/ 299942 h 384333"/>
                <a:gd name="connsiteX164" fmla="*/ 652558 w 2064162"/>
                <a:gd name="connsiteY164" fmla="*/ 263176 h 384333"/>
                <a:gd name="connsiteX165" fmla="*/ 716471 w 2064162"/>
                <a:gd name="connsiteY165" fmla="*/ 263176 h 384333"/>
                <a:gd name="connsiteX166" fmla="*/ 716471 w 2064162"/>
                <a:gd name="connsiteY166" fmla="*/ 195739 h 384333"/>
                <a:gd name="connsiteX167" fmla="*/ 652558 w 2064162"/>
                <a:gd name="connsiteY167" fmla="*/ 195739 h 384333"/>
                <a:gd name="connsiteX168" fmla="*/ 652558 w 2064162"/>
                <a:gd name="connsiteY168" fmla="*/ 159067 h 384333"/>
                <a:gd name="connsiteX169" fmla="*/ 716471 w 2064162"/>
                <a:gd name="connsiteY169" fmla="*/ 159067 h 384333"/>
                <a:gd name="connsiteX170" fmla="*/ 716471 w 2064162"/>
                <a:gd name="connsiteY170" fmla="*/ 119729 h 384333"/>
                <a:gd name="connsiteX171" fmla="*/ 652558 w 2064162"/>
                <a:gd name="connsiteY171" fmla="*/ 119729 h 384333"/>
                <a:gd name="connsiteX172" fmla="*/ 652558 w 2064162"/>
                <a:gd name="connsiteY172" fmla="*/ 82963 h 384333"/>
                <a:gd name="connsiteX173" fmla="*/ 877919 w 2064162"/>
                <a:gd name="connsiteY173" fmla="*/ 82963 h 384333"/>
                <a:gd name="connsiteX174" fmla="*/ 877919 w 2064162"/>
                <a:gd name="connsiteY174" fmla="*/ 119729 h 384333"/>
                <a:gd name="connsiteX175" fmla="*/ 800862 w 2064162"/>
                <a:gd name="connsiteY175" fmla="*/ 119729 h 384333"/>
                <a:gd name="connsiteX176" fmla="*/ 800862 w 2064162"/>
                <a:gd name="connsiteY176" fmla="*/ 159067 h 384333"/>
                <a:gd name="connsiteX177" fmla="*/ 870395 w 2064162"/>
                <a:gd name="connsiteY177" fmla="*/ 159067 h 384333"/>
                <a:gd name="connsiteX178" fmla="*/ 870395 w 2064162"/>
                <a:gd name="connsiteY178" fmla="*/ 195739 h 384333"/>
                <a:gd name="connsiteX179" fmla="*/ 800862 w 2064162"/>
                <a:gd name="connsiteY179" fmla="*/ 195739 h 384333"/>
                <a:gd name="connsiteX180" fmla="*/ 800862 w 2064162"/>
                <a:gd name="connsiteY180" fmla="*/ 215170 h 384333"/>
                <a:gd name="connsiteX181" fmla="*/ 264033 w 2064162"/>
                <a:gd name="connsiteY181" fmla="*/ 287179 h 384333"/>
                <a:gd name="connsiteX182" fmla="*/ 340805 w 2064162"/>
                <a:gd name="connsiteY182" fmla="*/ 287179 h 384333"/>
                <a:gd name="connsiteX183" fmla="*/ 340805 w 2064162"/>
                <a:gd name="connsiteY183" fmla="*/ 88868 h 384333"/>
                <a:gd name="connsiteX184" fmla="*/ 264033 w 2064162"/>
                <a:gd name="connsiteY184" fmla="*/ 88868 h 384333"/>
                <a:gd name="connsiteX185" fmla="*/ 264033 w 2064162"/>
                <a:gd name="connsiteY185" fmla="*/ 28717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2064162" h="384333">
                  <a:moveTo>
                    <a:pt x="1635157" y="106870"/>
                  </a:moveTo>
                  <a:lnTo>
                    <a:pt x="1725835" y="119158"/>
                  </a:lnTo>
                  <a:lnTo>
                    <a:pt x="1725263" y="182689"/>
                  </a:lnTo>
                  <a:lnTo>
                    <a:pt x="1635157" y="169355"/>
                  </a:lnTo>
                  <a:lnTo>
                    <a:pt x="1635157" y="106870"/>
                  </a:lnTo>
                  <a:close/>
                  <a:moveTo>
                    <a:pt x="1635157" y="13526"/>
                  </a:moveTo>
                  <a:lnTo>
                    <a:pt x="1725835" y="25813"/>
                  </a:lnTo>
                  <a:lnTo>
                    <a:pt x="1725263" y="89344"/>
                  </a:lnTo>
                  <a:lnTo>
                    <a:pt x="1635157" y="76009"/>
                  </a:lnTo>
                  <a:lnTo>
                    <a:pt x="1635157" y="13526"/>
                  </a:lnTo>
                  <a:close/>
                  <a:moveTo>
                    <a:pt x="1857470" y="3334"/>
                  </a:moveTo>
                  <a:lnTo>
                    <a:pt x="1946529" y="3334"/>
                  </a:lnTo>
                  <a:lnTo>
                    <a:pt x="1946529" y="52864"/>
                  </a:lnTo>
                  <a:lnTo>
                    <a:pt x="2027301" y="52864"/>
                  </a:lnTo>
                  <a:cubicBezTo>
                    <a:pt x="2047589" y="52864"/>
                    <a:pt x="2064163" y="69342"/>
                    <a:pt x="2064163" y="89726"/>
                  </a:cubicBezTo>
                  <a:lnTo>
                    <a:pt x="2064163" y="339661"/>
                  </a:lnTo>
                  <a:cubicBezTo>
                    <a:pt x="2064163" y="359950"/>
                    <a:pt x="2047685" y="376523"/>
                    <a:pt x="2027301" y="376523"/>
                  </a:cubicBezTo>
                  <a:lnTo>
                    <a:pt x="1779270" y="376523"/>
                  </a:lnTo>
                  <a:cubicBezTo>
                    <a:pt x="1758982" y="376523"/>
                    <a:pt x="1742408" y="360045"/>
                    <a:pt x="1742408" y="339661"/>
                  </a:cubicBezTo>
                  <a:lnTo>
                    <a:pt x="1742408" y="89630"/>
                  </a:lnTo>
                  <a:cubicBezTo>
                    <a:pt x="1742408" y="69247"/>
                    <a:pt x="1758887" y="52768"/>
                    <a:pt x="1779270" y="52768"/>
                  </a:cubicBezTo>
                  <a:lnTo>
                    <a:pt x="1857470" y="52768"/>
                  </a:lnTo>
                  <a:lnTo>
                    <a:pt x="1857470" y="3239"/>
                  </a:lnTo>
                  <a:close/>
                  <a:moveTo>
                    <a:pt x="1946529" y="172879"/>
                  </a:moveTo>
                  <a:lnTo>
                    <a:pt x="1978438" y="172879"/>
                  </a:lnTo>
                  <a:lnTo>
                    <a:pt x="1978438" y="100108"/>
                  </a:lnTo>
                  <a:lnTo>
                    <a:pt x="1946529" y="100108"/>
                  </a:lnTo>
                  <a:lnTo>
                    <a:pt x="1946529" y="172879"/>
                  </a:lnTo>
                  <a:close/>
                  <a:moveTo>
                    <a:pt x="1946529" y="326898"/>
                  </a:moveTo>
                  <a:lnTo>
                    <a:pt x="1978438" y="326898"/>
                  </a:lnTo>
                  <a:lnTo>
                    <a:pt x="1978438" y="226790"/>
                  </a:lnTo>
                  <a:lnTo>
                    <a:pt x="1946529" y="226790"/>
                  </a:lnTo>
                  <a:lnTo>
                    <a:pt x="1946529" y="326898"/>
                  </a:lnTo>
                  <a:close/>
                  <a:moveTo>
                    <a:pt x="1857470" y="226790"/>
                  </a:moveTo>
                  <a:lnTo>
                    <a:pt x="1825181" y="226790"/>
                  </a:lnTo>
                  <a:lnTo>
                    <a:pt x="1825181" y="326898"/>
                  </a:lnTo>
                  <a:lnTo>
                    <a:pt x="1857470" y="326898"/>
                  </a:lnTo>
                  <a:lnTo>
                    <a:pt x="1857470" y="226790"/>
                  </a:lnTo>
                  <a:close/>
                  <a:moveTo>
                    <a:pt x="1857470" y="100108"/>
                  </a:moveTo>
                  <a:lnTo>
                    <a:pt x="1825181" y="100108"/>
                  </a:lnTo>
                  <a:lnTo>
                    <a:pt x="1825181" y="172879"/>
                  </a:lnTo>
                  <a:lnTo>
                    <a:pt x="1857470" y="172879"/>
                  </a:lnTo>
                  <a:lnTo>
                    <a:pt x="1857470" y="100108"/>
                  </a:lnTo>
                  <a:close/>
                  <a:moveTo>
                    <a:pt x="1728216" y="309562"/>
                  </a:moveTo>
                  <a:cubicBezTo>
                    <a:pt x="1728216" y="379285"/>
                    <a:pt x="1654873" y="379476"/>
                    <a:pt x="1654873" y="379476"/>
                  </a:cubicBezTo>
                  <a:lnTo>
                    <a:pt x="1632490" y="379476"/>
                  </a:lnTo>
                  <a:lnTo>
                    <a:pt x="1632490" y="325279"/>
                  </a:lnTo>
                  <a:lnTo>
                    <a:pt x="1637348" y="325279"/>
                  </a:lnTo>
                  <a:cubicBezTo>
                    <a:pt x="1637348" y="325279"/>
                    <a:pt x="1646206" y="325755"/>
                    <a:pt x="1645158" y="317468"/>
                  </a:cubicBezTo>
                  <a:lnTo>
                    <a:pt x="1645158" y="213455"/>
                  </a:lnTo>
                  <a:lnTo>
                    <a:pt x="1728026" y="213455"/>
                  </a:lnTo>
                  <a:lnTo>
                    <a:pt x="1728026" y="309562"/>
                  </a:lnTo>
                  <a:close/>
                  <a:moveTo>
                    <a:pt x="1297496" y="207359"/>
                  </a:moveTo>
                  <a:lnTo>
                    <a:pt x="1334072" y="207359"/>
                  </a:lnTo>
                  <a:lnTo>
                    <a:pt x="1334072" y="142208"/>
                  </a:lnTo>
                  <a:lnTo>
                    <a:pt x="1297496" y="142208"/>
                  </a:lnTo>
                  <a:lnTo>
                    <a:pt x="1297496" y="207359"/>
                  </a:lnTo>
                  <a:close/>
                  <a:moveTo>
                    <a:pt x="1090422" y="13430"/>
                  </a:moveTo>
                  <a:lnTo>
                    <a:pt x="1181100" y="25717"/>
                  </a:lnTo>
                  <a:lnTo>
                    <a:pt x="1180529" y="89249"/>
                  </a:lnTo>
                  <a:lnTo>
                    <a:pt x="1090422" y="75914"/>
                  </a:lnTo>
                  <a:lnTo>
                    <a:pt x="1090422" y="13430"/>
                  </a:lnTo>
                  <a:close/>
                  <a:moveTo>
                    <a:pt x="1090422" y="106775"/>
                  </a:moveTo>
                  <a:lnTo>
                    <a:pt x="1181100" y="119062"/>
                  </a:lnTo>
                  <a:lnTo>
                    <a:pt x="1180529" y="182594"/>
                  </a:lnTo>
                  <a:lnTo>
                    <a:pt x="1090422" y="169259"/>
                  </a:lnTo>
                  <a:lnTo>
                    <a:pt x="1090422" y="106775"/>
                  </a:lnTo>
                  <a:close/>
                  <a:moveTo>
                    <a:pt x="1183481" y="309467"/>
                  </a:moveTo>
                  <a:cubicBezTo>
                    <a:pt x="1183481" y="379190"/>
                    <a:pt x="1110139" y="379381"/>
                    <a:pt x="1110139" y="379381"/>
                  </a:cubicBezTo>
                  <a:lnTo>
                    <a:pt x="1087755" y="379381"/>
                  </a:lnTo>
                  <a:lnTo>
                    <a:pt x="1087755" y="325184"/>
                  </a:lnTo>
                  <a:lnTo>
                    <a:pt x="1092708" y="325184"/>
                  </a:lnTo>
                  <a:cubicBezTo>
                    <a:pt x="1092708" y="325184"/>
                    <a:pt x="1101566" y="325660"/>
                    <a:pt x="1100519" y="317373"/>
                  </a:cubicBezTo>
                  <a:lnTo>
                    <a:pt x="1100519" y="213360"/>
                  </a:lnTo>
                  <a:lnTo>
                    <a:pt x="1183386" y="213360"/>
                  </a:lnTo>
                  <a:lnTo>
                    <a:pt x="1183386" y="309467"/>
                  </a:lnTo>
                  <a:close/>
                  <a:moveTo>
                    <a:pt x="1272254" y="66866"/>
                  </a:moveTo>
                  <a:cubicBezTo>
                    <a:pt x="1269397" y="80867"/>
                    <a:pt x="1263015" y="90964"/>
                    <a:pt x="1254919" y="98393"/>
                  </a:cubicBezTo>
                  <a:lnTo>
                    <a:pt x="1482852" y="98393"/>
                  </a:lnTo>
                  <a:cubicBezTo>
                    <a:pt x="1503140" y="98393"/>
                    <a:pt x="1519523" y="114967"/>
                    <a:pt x="1519523" y="135446"/>
                  </a:cubicBezTo>
                  <a:lnTo>
                    <a:pt x="1519523" y="207359"/>
                  </a:lnTo>
                  <a:lnTo>
                    <a:pt x="1539621" y="207359"/>
                  </a:lnTo>
                  <a:lnTo>
                    <a:pt x="1539621" y="257747"/>
                  </a:lnTo>
                  <a:lnTo>
                    <a:pt x="1519523" y="257747"/>
                  </a:lnTo>
                  <a:lnTo>
                    <a:pt x="1519523" y="339376"/>
                  </a:lnTo>
                  <a:cubicBezTo>
                    <a:pt x="1519523" y="359855"/>
                    <a:pt x="1503140" y="376428"/>
                    <a:pt x="1482852" y="376428"/>
                  </a:cubicBezTo>
                  <a:lnTo>
                    <a:pt x="1255109" y="376428"/>
                  </a:lnTo>
                  <a:cubicBezTo>
                    <a:pt x="1234916" y="376428"/>
                    <a:pt x="1218438" y="359855"/>
                    <a:pt x="1218438" y="339376"/>
                  </a:cubicBezTo>
                  <a:lnTo>
                    <a:pt x="1218438" y="257747"/>
                  </a:lnTo>
                  <a:lnTo>
                    <a:pt x="1194530" y="257747"/>
                  </a:lnTo>
                  <a:lnTo>
                    <a:pt x="1194530" y="207359"/>
                  </a:lnTo>
                  <a:lnTo>
                    <a:pt x="1218438" y="207359"/>
                  </a:lnTo>
                  <a:lnTo>
                    <a:pt x="1218438" y="135446"/>
                  </a:lnTo>
                  <a:cubicBezTo>
                    <a:pt x="1218438" y="127444"/>
                    <a:pt x="1220914" y="120015"/>
                    <a:pt x="1225201" y="114014"/>
                  </a:cubicBezTo>
                  <a:cubicBezTo>
                    <a:pt x="1206532" y="119158"/>
                    <a:pt x="1189673" y="117634"/>
                    <a:pt x="1189673" y="117634"/>
                  </a:cubicBezTo>
                  <a:lnTo>
                    <a:pt x="1189673" y="81915"/>
                  </a:lnTo>
                  <a:cubicBezTo>
                    <a:pt x="1189673" y="81915"/>
                    <a:pt x="1204627" y="82391"/>
                    <a:pt x="1205198" y="61246"/>
                  </a:cubicBezTo>
                  <a:cubicBezTo>
                    <a:pt x="1205294" y="55340"/>
                    <a:pt x="1205198" y="6001"/>
                    <a:pt x="1205198" y="6001"/>
                  </a:cubicBezTo>
                  <a:lnTo>
                    <a:pt x="1273778" y="6001"/>
                  </a:lnTo>
                  <a:lnTo>
                    <a:pt x="1273778" y="22860"/>
                  </a:lnTo>
                  <a:lnTo>
                    <a:pt x="1526857" y="22860"/>
                  </a:lnTo>
                  <a:lnTo>
                    <a:pt x="1526857" y="66866"/>
                  </a:lnTo>
                  <a:lnTo>
                    <a:pt x="1272159" y="66866"/>
                  </a:lnTo>
                  <a:close/>
                  <a:moveTo>
                    <a:pt x="1333976" y="257651"/>
                  </a:moveTo>
                  <a:lnTo>
                    <a:pt x="1297400" y="257651"/>
                  </a:lnTo>
                  <a:lnTo>
                    <a:pt x="1297400" y="325469"/>
                  </a:lnTo>
                  <a:lnTo>
                    <a:pt x="1333976" y="325469"/>
                  </a:lnTo>
                  <a:lnTo>
                    <a:pt x="1333976" y="257651"/>
                  </a:lnTo>
                  <a:close/>
                  <a:moveTo>
                    <a:pt x="1442085" y="257651"/>
                  </a:moveTo>
                  <a:lnTo>
                    <a:pt x="1401889" y="257651"/>
                  </a:lnTo>
                  <a:lnTo>
                    <a:pt x="1401889" y="325469"/>
                  </a:lnTo>
                  <a:lnTo>
                    <a:pt x="1442085" y="325469"/>
                  </a:lnTo>
                  <a:lnTo>
                    <a:pt x="1442085" y="257651"/>
                  </a:lnTo>
                  <a:close/>
                  <a:moveTo>
                    <a:pt x="1401889" y="207264"/>
                  </a:moveTo>
                  <a:lnTo>
                    <a:pt x="1442085" y="207264"/>
                  </a:lnTo>
                  <a:lnTo>
                    <a:pt x="1442085" y="142113"/>
                  </a:lnTo>
                  <a:lnTo>
                    <a:pt x="1401889" y="142113"/>
                  </a:lnTo>
                  <a:lnTo>
                    <a:pt x="1401889" y="207264"/>
                  </a:lnTo>
                  <a:close/>
                  <a:moveTo>
                    <a:pt x="91440" y="287084"/>
                  </a:moveTo>
                  <a:lnTo>
                    <a:pt x="167926" y="287084"/>
                  </a:lnTo>
                  <a:lnTo>
                    <a:pt x="167926" y="88868"/>
                  </a:lnTo>
                  <a:lnTo>
                    <a:pt x="91440" y="88868"/>
                  </a:lnTo>
                  <a:lnTo>
                    <a:pt x="91440" y="287179"/>
                  </a:lnTo>
                  <a:close/>
                  <a:moveTo>
                    <a:pt x="35338" y="40100"/>
                  </a:moveTo>
                  <a:lnTo>
                    <a:pt x="167926" y="40100"/>
                  </a:lnTo>
                  <a:lnTo>
                    <a:pt x="167926" y="0"/>
                  </a:lnTo>
                  <a:lnTo>
                    <a:pt x="264033" y="0"/>
                  </a:lnTo>
                  <a:lnTo>
                    <a:pt x="264033" y="40100"/>
                  </a:lnTo>
                  <a:lnTo>
                    <a:pt x="399574" y="40100"/>
                  </a:lnTo>
                  <a:cubicBezTo>
                    <a:pt x="419100" y="40100"/>
                    <a:pt x="434912" y="55912"/>
                    <a:pt x="434912" y="75438"/>
                  </a:cubicBezTo>
                  <a:lnTo>
                    <a:pt x="434912" y="305181"/>
                  </a:lnTo>
                  <a:cubicBezTo>
                    <a:pt x="434912" y="324707"/>
                    <a:pt x="419100" y="340519"/>
                    <a:pt x="399574" y="340519"/>
                  </a:cubicBezTo>
                  <a:lnTo>
                    <a:pt x="264033" y="340519"/>
                  </a:lnTo>
                  <a:lnTo>
                    <a:pt x="264033" y="384334"/>
                  </a:lnTo>
                  <a:lnTo>
                    <a:pt x="167926" y="384334"/>
                  </a:lnTo>
                  <a:lnTo>
                    <a:pt x="167926" y="340519"/>
                  </a:lnTo>
                  <a:lnTo>
                    <a:pt x="35338" y="340519"/>
                  </a:lnTo>
                  <a:cubicBezTo>
                    <a:pt x="15812" y="340519"/>
                    <a:pt x="0" y="324707"/>
                    <a:pt x="0" y="305181"/>
                  </a:cubicBezTo>
                  <a:lnTo>
                    <a:pt x="0" y="75533"/>
                  </a:lnTo>
                  <a:cubicBezTo>
                    <a:pt x="0" y="56007"/>
                    <a:pt x="15812" y="40195"/>
                    <a:pt x="35338" y="40195"/>
                  </a:cubicBezTo>
                  <a:moveTo>
                    <a:pt x="628745" y="329660"/>
                  </a:moveTo>
                  <a:lnTo>
                    <a:pt x="899160" y="329660"/>
                  </a:lnTo>
                  <a:lnTo>
                    <a:pt x="899160" y="55435"/>
                  </a:lnTo>
                  <a:lnTo>
                    <a:pt x="628745" y="55435"/>
                  </a:lnTo>
                  <a:lnTo>
                    <a:pt x="628745" y="329660"/>
                  </a:lnTo>
                  <a:close/>
                  <a:moveTo>
                    <a:pt x="577882" y="10382"/>
                  </a:moveTo>
                  <a:lnTo>
                    <a:pt x="950309" y="10382"/>
                  </a:lnTo>
                  <a:cubicBezTo>
                    <a:pt x="969359" y="10382"/>
                    <a:pt x="984790" y="25813"/>
                    <a:pt x="984790" y="44863"/>
                  </a:cubicBezTo>
                  <a:lnTo>
                    <a:pt x="984790" y="340233"/>
                  </a:lnTo>
                  <a:cubicBezTo>
                    <a:pt x="984790" y="359283"/>
                    <a:pt x="969359" y="374713"/>
                    <a:pt x="950309" y="374713"/>
                  </a:cubicBezTo>
                  <a:lnTo>
                    <a:pt x="577882" y="374713"/>
                  </a:lnTo>
                  <a:cubicBezTo>
                    <a:pt x="558832" y="374713"/>
                    <a:pt x="543401" y="359283"/>
                    <a:pt x="543401" y="340233"/>
                  </a:cubicBezTo>
                  <a:lnTo>
                    <a:pt x="543401" y="44863"/>
                  </a:lnTo>
                  <a:cubicBezTo>
                    <a:pt x="543401" y="25813"/>
                    <a:pt x="558832" y="10382"/>
                    <a:pt x="577882" y="10382"/>
                  </a:cubicBezTo>
                  <a:moveTo>
                    <a:pt x="825627" y="263176"/>
                  </a:moveTo>
                  <a:lnTo>
                    <a:pt x="800862" y="217456"/>
                  </a:lnTo>
                  <a:lnTo>
                    <a:pt x="800862" y="263176"/>
                  </a:lnTo>
                  <a:lnTo>
                    <a:pt x="825627" y="263176"/>
                  </a:lnTo>
                  <a:close/>
                  <a:moveTo>
                    <a:pt x="800862" y="215170"/>
                  </a:moveTo>
                  <a:lnTo>
                    <a:pt x="847058" y="215170"/>
                  </a:lnTo>
                  <a:lnTo>
                    <a:pt x="873062" y="263176"/>
                  </a:lnTo>
                  <a:lnTo>
                    <a:pt x="877919" y="263176"/>
                  </a:lnTo>
                  <a:lnTo>
                    <a:pt x="877919" y="299942"/>
                  </a:lnTo>
                  <a:lnTo>
                    <a:pt x="652558" y="299942"/>
                  </a:lnTo>
                  <a:lnTo>
                    <a:pt x="652558" y="263176"/>
                  </a:lnTo>
                  <a:lnTo>
                    <a:pt x="716471" y="263176"/>
                  </a:lnTo>
                  <a:lnTo>
                    <a:pt x="716471" y="195739"/>
                  </a:lnTo>
                  <a:lnTo>
                    <a:pt x="652558" y="195739"/>
                  </a:lnTo>
                  <a:lnTo>
                    <a:pt x="652558" y="159067"/>
                  </a:lnTo>
                  <a:lnTo>
                    <a:pt x="716471" y="159067"/>
                  </a:lnTo>
                  <a:lnTo>
                    <a:pt x="716471" y="119729"/>
                  </a:lnTo>
                  <a:lnTo>
                    <a:pt x="652558" y="119729"/>
                  </a:lnTo>
                  <a:lnTo>
                    <a:pt x="652558" y="82963"/>
                  </a:lnTo>
                  <a:lnTo>
                    <a:pt x="877919" y="82963"/>
                  </a:lnTo>
                  <a:lnTo>
                    <a:pt x="877919" y="119729"/>
                  </a:lnTo>
                  <a:lnTo>
                    <a:pt x="800862" y="119729"/>
                  </a:lnTo>
                  <a:lnTo>
                    <a:pt x="800862" y="159067"/>
                  </a:lnTo>
                  <a:lnTo>
                    <a:pt x="870395" y="159067"/>
                  </a:lnTo>
                  <a:lnTo>
                    <a:pt x="870395" y="195739"/>
                  </a:lnTo>
                  <a:lnTo>
                    <a:pt x="800862" y="195739"/>
                  </a:lnTo>
                  <a:lnTo>
                    <a:pt x="800862" y="215170"/>
                  </a:lnTo>
                  <a:close/>
                  <a:moveTo>
                    <a:pt x="264033" y="287179"/>
                  </a:moveTo>
                  <a:lnTo>
                    <a:pt x="340805" y="287179"/>
                  </a:lnTo>
                  <a:lnTo>
                    <a:pt x="340805" y="88868"/>
                  </a:lnTo>
                  <a:lnTo>
                    <a:pt x="264033" y="88868"/>
                  </a:lnTo>
                  <a:lnTo>
                    <a:pt x="264033" y="287179"/>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任意多边形: 形状 22"/>
            <p:cNvSpPr/>
            <p:nvPr/>
          </p:nvSpPr>
          <p:spPr>
            <a:xfrm>
              <a:off x="-1156503" y="-1749921"/>
              <a:ext cx="435150" cy="436766"/>
            </a:xfrm>
            <a:custGeom>
              <a:avLst/>
              <a:gdLst>
                <a:gd name="connsiteX0" fmla="*/ 34195 w 897826"/>
                <a:gd name="connsiteY0" fmla="*/ 625412 h 901160"/>
                <a:gd name="connsiteX1" fmla="*/ 449580 w 897826"/>
                <a:gd name="connsiteY1" fmla="*/ 901160 h 901160"/>
                <a:gd name="connsiteX2" fmla="*/ 788480 w 897826"/>
                <a:gd name="connsiteY2" fmla="*/ 747427 h 901160"/>
                <a:gd name="connsiteX3" fmla="*/ 723900 w 897826"/>
                <a:gd name="connsiteY3" fmla="*/ 756190 h 901160"/>
                <a:gd name="connsiteX4" fmla="*/ 658178 w 897826"/>
                <a:gd name="connsiteY4" fmla="*/ 780479 h 901160"/>
                <a:gd name="connsiteX5" fmla="*/ 432054 w 897826"/>
                <a:gd name="connsiteY5" fmla="*/ 837152 h 901160"/>
                <a:gd name="connsiteX6" fmla="*/ 34195 w 897826"/>
                <a:gd name="connsiteY6" fmla="*/ 625507 h 901160"/>
                <a:gd name="connsiteX7" fmla="*/ 18479 w 897826"/>
                <a:gd name="connsiteY7" fmla="*/ 560070 h 901160"/>
                <a:gd name="connsiteX8" fmla="*/ 0 w 897826"/>
                <a:gd name="connsiteY8" fmla="*/ 480441 h 901160"/>
                <a:gd name="connsiteX9" fmla="*/ 415862 w 897826"/>
                <a:gd name="connsiteY9" fmla="*/ 757619 h 901160"/>
                <a:gd name="connsiteX10" fmla="*/ 660178 w 897826"/>
                <a:gd name="connsiteY10" fmla="*/ 685705 h 901160"/>
                <a:gd name="connsiteX11" fmla="*/ 758762 w 897826"/>
                <a:gd name="connsiteY11" fmla="*/ 642938 h 901160"/>
                <a:gd name="connsiteX12" fmla="*/ 865823 w 897826"/>
                <a:gd name="connsiteY12" fmla="*/ 623316 h 901160"/>
                <a:gd name="connsiteX13" fmla="*/ 824865 w 897826"/>
                <a:gd name="connsiteY13" fmla="*/ 699516 h 901160"/>
                <a:gd name="connsiteX14" fmla="*/ 753523 w 897826"/>
                <a:gd name="connsiteY14" fmla="*/ 710565 h 901160"/>
                <a:gd name="connsiteX15" fmla="*/ 645224 w 897826"/>
                <a:gd name="connsiteY15" fmla="*/ 755142 h 901160"/>
                <a:gd name="connsiteX16" fmla="*/ 423767 w 897826"/>
                <a:gd name="connsiteY16" fmla="*/ 813245 h 901160"/>
                <a:gd name="connsiteX17" fmla="*/ 18479 w 897826"/>
                <a:gd name="connsiteY17" fmla="*/ 559975 h 901160"/>
                <a:gd name="connsiteX18" fmla="*/ 883730 w 897826"/>
                <a:gd name="connsiteY18" fmla="*/ 571214 h 901160"/>
                <a:gd name="connsiteX19" fmla="*/ 897827 w 897826"/>
                <a:gd name="connsiteY19" fmla="*/ 495681 h 901160"/>
                <a:gd name="connsiteX20" fmla="*/ 721995 w 897826"/>
                <a:gd name="connsiteY20" fmla="*/ 495681 h 901160"/>
                <a:gd name="connsiteX21" fmla="*/ 449485 w 897826"/>
                <a:gd name="connsiteY21" fmla="*/ 664559 h 901160"/>
                <a:gd name="connsiteX22" fmla="*/ 145352 w 897826"/>
                <a:gd name="connsiteY22" fmla="*/ 360426 h 901160"/>
                <a:gd name="connsiteX23" fmla="*/ 449485 w 897826"/>
                <a:gd name="connsiteY23" fmla="*/ 56293 h 901160"/>
                <a:gd name="connsiteX24" fmla="*/ 739997 w 897826"/>
                <a:gd name="connsiteY24" fmla="*/ 270224 h 901160"/>
                <a:gd name="connsiteX25" fmla="*/ 862394 w 897826"/>
                <a:gd name="connsiteY25" fmla="*/ 270224 h 901160"/>
                <a:gd name="connsiteX26" fmla="*/ 449485 w 897826"/>
                <a:gd name="connsiteY26" fmla="*/ 0 h 901160"/>
                <a:gd name="connsiteX27" fmla="*/ 10382 w 897826"/>
                <a:gd name="connsiteY27" fmla="*/ 349663 h 901160"/>
                <a:gd name="connsiteX28" fmla="*/ 3810 w 897826"/>
                <a:gd name="connsiteY28" fmla="*/ 401003 h 901160"/>
                <a:gd name="connsiteX29" fmla="*/ 16097 w 897826"/>
                <a:gd name="connsiteY29" fmla="*/ 471488 h 901160"/>
                <a:gd name="connsiteX30" fmla="*/ 407575 w 897826"/>
                <a:gd name="connsiteY30" fmla="*/ 731711 h 901160"/>
                <a:gd name="connsiteX31" fmla="*/ 643795 w 897826"/>
                <a:gd name="connsiteY31" fmla="*/ 659511 h 901160"/>
                <a:gd name="connsiteX32" fmla="*/ 766096 w 897826"/>
                <a:gd name="connsiteY32" fmla="*/ 598265 h 901160"/>
                <a:gd name="connsiteX33" fmla="*/ 883825 w 897826"/>
                <a:gd name="connsiteY33" fmla="*/ 571214 h 90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7826" h="901160">
                  <a:moveTo>
                    <a:pt x="34195" y="625412"/>
                  </a:moveTo>
                  <a:cubicBezTo>
                    <a:pt x="102489" y="787432"/>
                    <a:pt x="262700" y="901160"/>
                    <a:pt x="449580" y="901160"/>
                  </a:cubicBezTo>
                  <a:cubicBezTo>
                    <a:pt x="584740" y="901160"/>
                    <a:pt x="705993" y="841629"/>
                    <a:pt x="788480" y="747427"/>
                  </a:cubicBezTo>
                  <a:cubicBezTo>
                    <a:pt x="788480" y="747427"/>
                    <a:pt x="760476" y="746951"/>
                    <a:pt x="723900" y="756190"/>
                  </a:cubicBezTo>
                  <a:cubicBezTo>
                    <a:pt x="687324" y="765334"/>
                    <a:pt x="658178" y="780479"/>
                    <a:pt x="658178" y="780479"/>
                  </a:cubicBezTo>
                  <a:cubicBezTo>
                    <a:pt x="590836" y="816578"/>
                    <a:pt x="513874" y="837152"/>
                    <a:pt x="432054" y="837152"/>
                  </a:cubicBezTo>
                  <a:cubicBezTo>
                    <a:pt x="266510" y="837152"/>
                    <a:pt x="119920" y="753142"/>
                    <a:pt x="34195" y="625507"/>
                  </a:cubicBezTo>
                  <a:moveTo>
                    <a:pt x="18479" y="560070"/>
                  </a:moveTo>
                  <a:cubicBezTo>
                    <a:pt x="11049" y="537020"/>
                    <a:pt x="1715" y="507682"/>
                    <a:pt x="0" y="480441"/>
                  </a:cubicBezTo>
                  <a:cubicBezTo>
                    <a:pt x="67818" y="642842"/>
                    <a:pt x="228695" y="757619"/>
                    <a:pt x="415862" y="757619"/>
                  </a:cubicBezTo>
                  <a:cubicBezTo>
                    <a:pt x="505873" y="757619"/>
                    <a:pt x="589788" y="731234"/>
                    <a:pt x="660178" y="685705"/>
                  </a:cubicBezTo>
                  <a:cubicBezTo>
                    <a:pt x="660178" y="685705"/>
                    <a:pt x="710184" y="657320"/>
                    <a:pt x="758762" y="642938"/>
                  </a:cubicBezTo>
                  <a:cubicBezTo>
                    <a:pt x="807244" y="628650"/>
                    <a:pt x="865823" y="623316"/>
                    <a:pt x="865823" y="623316"/>
                  </a:cubicBezTo>
                  <a:cubicBezTo>
                    <a:pt x="854678" y="650081"/>
                    <a:pt x="840772" y="675704"/>
                    <a:pt x="824865" y="699516"/>
                  </a:cubicBezTo>
                  <a:cubicBezTo>
                    <a:pt x="824865" y="699516"/>
                    <a:pt x="791623" y="699897"/>
                    <a:pt x="753523" y="710565"/>
                  </a:cubicBezTo>
                  <a:cubicBezTo>
                    <a:pt x="719233" y="720185"/>
                    <a:pt x="645224" y="755142"/>
                    <a:pt x="645224" y="755142"/>
                  </a:cubicBezTo>
                  <a:cubicBezTo>
                    <a:pt x="579787" y="792099"/>
                    <a:pt x="504254" y="813245"/>
                    <a:pt x="423767" y="813245"/>
                  </a:cubicBezTo>
                  <a:cubicBezTo>
                    <a:pt x="245745" y="813245"/>
                    <a:pt x="91440" y="709898"/>
                    <a:pt x="18479" y="559975"/>
                  </a:cubicBezTo>
                  <a:moveTo>
                    <a:pt x="883730" y="571214"/>
                  </a:moveTo>
                  <a:cubicBezTo>
                    <a:pt x="890492" y="546830"/>
                    <a:pt x="895255" y="521589"/>
                    <a:pt x="897827" y="495681"/>
                  </a:cubicBezTo>
                  <a:lnTo>
                    <a:pt x="721995" y="495681"/>
                  </a:lnTo>
                  <a:cubicBezTo>
                    <a:pt x="672179" y="595789"/>
                    <a:pt x="568928" y="664559"/>
                    <a:pt x="449485" y="664559"/>
                  </a:cubicBezTo>
                  <a:cubicBezTo>
                    <a:pt x="281559" y="664559"/>
                    <a:pt x="145352" y="528352"/>
                    <a:pt x="145352" y="360426"/>
                  </a:cubicBezTo>
                  <a:cubicBezTo>
                    <a:pt x="145352" y="192500"/>
                    <a:pt x="281464" y="56293"/>
                    <a:pt x="449485" y="56293"/>
                  </a:cubicBezTo>
                  <a:cubicBezTo>
                    <a:pt x="586073" y="56293"/>
                    <a:pt x="701326" y="146304"/>
                    <a:pt x="739997" y="270224"/>
                  </a:cubicBezTo>
                  <a:lnTo>
                    <a:pt x="862394" y="270224"/>
                  </a:lnTo>
                  <a:cubicBezTo>
                    <a:pt x="792575" y="111157"/>
                    <a:pt x="634079" y="0"/>
                    <a:pt x="449485" y="0"/>
                  </a:cubicBezTo>
                  <a:cubicBezTo>
                    <a:pt x="235458" y="95"/>
                    <a:pt x="56198" y="149447"/>
                    <a:pt x="10382" y="349663"/>
                  </a:cubicBezTo>
                  <a:cubicBezTo>
                    <a:pt x="6287" y="365474"/>
                    <a:pt x="4667" y="387572"/>
                    <a:pt x="3810" y="401003"/>
                  </a:cubicBezTo>
                  <a:cubicBezTo>
                    <a:pt x="3810" y="421862"/>
                    <a:pt x="7144" y="453295"/>
                    <a:pt x="16097" y="471488"/>
                  </a:cubicBezTo>
                  <a:cubicBezTo>
                    <a:pt x="79058" y="625126"/>
                    <a:pt x="230981" y="731711"/>
                    <a:pt x="407575" y="731711"/>
                  </a:cubicBezTo>
                  <a:cubicBezTo>
                    <a:pt x="495110" y="731711"/>
                    <a:pt x="576358" y="705136"/>
                    <a:pt x="643795" y="659511"/>
                  </a:cubicBezTo>
                  <a:cubicBezTo>
                    <a:pt x="643795" y="659511"/>
                    <a:pt x="705422" y="622268"/>
                    <a:pt x="766096" y="598265"/>
                  </a:cubicBezTo>
                  <a:cubicBezTo>
                    <a:pt x="826770" y="574167"/>
                    <a:pt x="883825" y="571214"/>
                    <a:pt x="883825" y="57121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形状 23"/>
            <p:cNvSpPr/>
            <p:nvPr/>
          </p:nvSpPr>
          <p:spPr>
            <a:xfrm>
              <a:off x="-1075069" y="-1804534"/>
              <a:ext cx="459710" cy="365810"/>
            </a:xfrm>
            <a:custGeom>
              <a:avLst/>
              <a:gdLst>
                <a:gd name="connsiteX0" fmla="*/ 932212 w 948499"/>
                <a:gd name="connsiteY0" fmla="*/ 515303 h 754760"/>
                <a:gd name="connsiteX1" fmla="*/ 923449 w 948499"/>
                <a:gd name="connsiteY1" fmla="*/ 563309 h 754760"/>
                <a:gd name="connsiteX2" fmla="*/ 795909 w 948499"/>
                <a:gd name="connsiteY2" fmla="*/ 563309 h 754760"/>
                <a:gd name="connsiteX3" fmla="*/ 820865 w 948499"/>
                <a:gd name="connsiteY3" fmla="*/ 427577 h 754760"/>
                <a:gd name="connsiteX4" fmla="*/ 948500 w 948499"/>
                <a:gd name="connsiteY4" fmla="*/ 427577 h 754760"/>
                <a:gd name="connsiteX5" fmla="*/ 940403 w 948499"/>
                <a:gd name="connsiteY5" fmla="*/ 471678 h 754760"/>
                <a:gd name="connsiteX6" fmla="*/ 858869 w 948499"/>
                <a:gd name="connsiteY6" fmla="*/ 471678 h 754760"/>
                <a:gd name="connsiteX7" fmla="*/ 850868 w 948499"/>
                <a:gd name="connsiteY7" fmla="*/ 515398 h 754760"/>
                <a:gd name="connsiteX8" fmla="*/ 932307 w 948499"/>
                <a:gd name="connsiteY8" fmla="*/ 515398 h 754760"/>
                <a:gd name="connsiteX9" fmla="*/ 513017 w 948499"/>
                <a:gd name="connsiteY9" fmla="*/ 427577 h 754760"/>
                <a:gd name="connsiteX10" fmla="*/ 648748 w 948499"/>
                <a:gd name="connsiteY10" fmla="*/ 427577 h 754760"/>
                <a:gd name="connsiteX11" fmla="*/ 623888 w 948499"/>
                <a:gd name="connsiteY11" fmla="*/ 563309 h 754760"/>
                <a:gd name="connsiteX12" fmla="*/ 488156 w 948499"/>
                <a:gd name="connsiteY12" fmla="*/ 563309 h 754760"/>
                <a:gd name="connsiteX13" fmla="*/ 513017 w 948499"/>
                <a:gd name="connsiteY13" fmla="*/ 427577 h 754760"/>
                <a:gd name="connsiteX14" fmla="*/ 551021 w 948499"/>
                <a:gd name="connsiteY14" fmla="*/ 471678 h 754760"/>
                <a:gd name="connsiteX15" fmla="*/ 543020 w 948499"/>
                <a:gd name="connsiteY15" fmla="*/ 515303 h 754760"/>
                <a:gd name="connsiteX16" fmla="*/ 586645 w 948499"/>
                <a:gd name="connsiteY16" fmla="*/ 515303 h 754760"/>
                <a:gd name="connsiteX17" fmla="*/ 594646 w 948499"/>
                <a:gd name="connsiteY17" fmla="*/ 471678 h 754760"/>
                <a:gd name="connsiteX18" fmla="*/ 550926 w 948499"/>
                <a:gd name="connsiteY18" fmla="*/ 471678 h 754760"/>
                <a:gd name="connsiteX19" fmla="*/ 666845 w 948499"/>
                <a:gd name="connsiteY19" fmla="*/ 427577 h 754760"/>
                <a:gd name="connsiteX20" fmla="*/ 802577 w 948499"/>
                <a:gd name="connsiteY20" fmla="*/ 427577 h 754760"/>
                <a:gd name="connsiteX21" fmla="*/ 777716 w 948499"/>
                <a:gd name="connsiteY21" fmla="*/ 563309 h 754760"/>
                <a:gd name="connsiteX22" fmla="*/ 641985 w 948499"/>
                <a:gd name="connsiteY22" fmla="*/ 563309 h 754760"/>
                <a:gd name="connsiteX23" fmla="*/ 666845 w 948499"/>
                <a:gd name="connsiteY23" fmla="*/ 427577 h 754760"/>
                <a:gd name="connsiteX24" fmla="*/ 704850 w 948499"/>
                <a:gd name="connsiteY24" fmla="*/ 471678 h 754760"/>
                <a:gd name="connsiteX25" fmla="*/ 696849 w 948499"/>
                <a:gd name="connsiteY25" fmla="*/ 515303 h 754760"/>
                <a:gd name="connsiteX26" fmla="*/ 740474 w 948499"/>
                <a:gd name="connsiteY26" fmla="*/ 515303 h 754760"/>
                <a:gd name="connsiteX27" fmla="*/ 748475 w 948499"/>
                <a:gd name="connsiteY27" fmla="*/ 471678 h 754760"/>
                <a:gd name="connsiteX28" fmla="*/ 704755 w 948499"/>
                <a:gd name="connsiteY28" fmla="*/ 471678 h 754760"/>
                <a:gd name="connsiteX29" fmla="*/ 207359 w 948499"/>
                <a:gd name="connsiteY29" fmla="*/ 260414 h 754760"/>
                <a:gd name="connsiteX30" fmla="*/ 56293 w 948499"/>
                <a:gd name="connsiteY30" fmla="*/ 473202 h 754760"/>
                <a:gd name="connsiteX31" fmla="*/ 281559 w 948499"/>
                <a:gd name="connsiteY31" fmla="*/ 698468 h 754760"/>
                <a:gd name="connsiteX32" fmla="*/ 461772 w 948499"/>
                <a:gd name="connsiteY32" fmla="*/ 608457 h 754760"/>
                <a:gd name="connsiteX33" fmla="*/ 348901 w 948499"/>
                <a:gd name="connsiteY33" fmla="*/ 608457 h 754760"/>
                <a:gd name="connsiteX34" fmla="*/ 281559 w 948499"/>
                <a:gd name="connsiteY34" fmla="*/ 247936 h 754760"/>
                <a:gd name="connsiteX35" fmla="*/ 218123 w 948499"/>
                <a:gd name="connsiteY35" fmla="*/ 608457 h 754760"/>
                <a:gd name="connsiteX36" fmla="*/ 146018 w 948499"/>
                <a:gd name="connsiteY36" fmla="*/ 608457 h 754760"/>
                <a:gd name="connsiteX37" fmla="*/ 207359 w 948499"/>
                <a:gd name="connsiteY37" fmla="*/ 260414 h 754760"/>
                <a:gd name="connsiteX38" fmla="*/ 528542 w 948499"/>
                <a:gd name="connsiteY38" fmla="*/ 608457 h 754760"/>
                <a:gd name="connsiteX39" fmla="*/ 281559 w 948499"/>
                <a:gd name="connsiteY39" fmla="*/ 754761 h 754760"/>
                <a:gd name="connsiteX40" fmla="*/ 0 w 948499"/>
                <a:gd name="connsiteY40" fmla="*/ 473202 h 754760"/>
                <a:gd name="connsiteX41" fmla="*/ 218313 w 948499"/>
                <a:gd name="connsiteY41" fmla="*/ 198692 h 754760"/>
                <a:gd name="connsiteX42" fmla="*/ 253270 w 948499"/>
                <a:gd name="connsiteY42" fmla="*/ 0 h 754760"/>
                <a:gd name="connsiteX43" fmla="*/ 309563 w 948499"/>
                <a:gd name="connsiteY43" fmla="*/ 0 h 754760"/>
                <a:gd name="connsiteX44" fmla="*/ 344615 w 948499"/>
                <a:gd name="connsiteY44" fmla="*/ 198692 h 754760"/>
                <a:gd name="connsiteX45" fmla="*/ 548354 w 948499"/>
                <a:gd name="connsiteY45" fmla="*/ 383000 h 754760"/>
                <a:gd name="connsiteX46" fmla="*/ 487966 w 948499"/>
                <a:gd name="connsiteY46" fmla="*/ 383000 h 754760"/>
                <a:gd name="connsiteX47" fmla="*/ 355473 w 948499"/>
                <a:gd name="connsiteY47" fmla="*/ 260318 h 754760"/>
                <a:gd name="connsiteX48" fmla="*/ 408718 w 948499"/>
                <a:gd name="connsiteY48" fmla="*/ 562070 h 754760"/>
                <a:gd name="connsiteX49" fmla="*/ 433197 w 948499"/>
                <a:gd name="connsiteY49" fmla="*/ 427482 h 754760"/>
                <a:gd name="connsiteX50" fmla="*/ 494729 w 948499"/>
                <a:gd name="connsiteY50" fmla="*/ 427482 h 754760"/>
                <a:gd name="connsiteX51" fmla="*/ 461772 w 948499"/>
                <a:gd name="connsiteY51" fmla="*/ 608362 h 754760"/>
                <a:gd name="connsiteX52" fmla="*/ 528638 w 948499"/>
                <a:gd name="connsiteY52" fmla="*/ 608362 h 7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48499" h="754760">
                  <a:moveTo>
                    <a:pt x="932212" y="515303"/>
                  </a:moveTo>
                  <a:lnTo>
                    <a:pt x="923449" y="563309"/>
                  </a:lnTo>
                  <a:lnTo>
                    <a:pt x="795909" y="563309"/>
                  </a:lnTo>
                  <a:lnTo>
                    <a:pt x="820865" y="427577"/>
                  </a:lnTo>
                  <a:lnTo>
                    <a:pt x="948500" y="427577"/>
                  </a:lnTo>
                  <a:lnTo>
                    <a:pt x="940403" y="471678"/>
                  </a:lnTo>
                  <a:lnTo>
                    <a:pt x="858869" y="471678"/>
                  </a:lnTo>
                  <a:lnTo>
                    <a:pt x="850868" y="515398"/>
                  </a:lnTo>
                  <a:lnTo>
                    <a:pt x="932307" y="515398"/>
                  </a:lnTo>
                  <a:close/>
                  <a:moveTo>
                    <a:pt x="513017" y="427577"/>
                  </a:moveTo>
                  <a:lnTo>
                    <a:pt x="648748" y="427577"/>
                  </a:lnTo>
                  <a:lnTo>
                    <a:pt x="623888" y="563309"/>
                  </a:lnTo>
                  <a:lnTo>
                    <a:pt x="488156" y="563309"/>
                  </a:lnTo>
                  <a:lnTo>
                    <a:pt x="513017" y="427577"/>
                  </a:lnTo>
                  <a:close/>
                  <a:moveTo>
                    <a:pt x="551021" y="471678"/>
                  </a:moveTo>
                  <a:lnTo>
                    <a:pt x="543020" y="515303"/>
                  </a:lnTo>
                  <a:lnTo>
                    <a:pt x="586645" y="515303"/>
                  </a:lnTo>
                  <a:lnTo>
                    <a:pt x="594646" y="471678"/>
                  </a:lnTo>
                  <a:lnTo>
                    <a:pt x="550926" y="471678"/>
                  </a:lnTo>
                  <a:close/>
                  <a:moveTo>
                    <a:pt x="666845" y="427577"/>
                  </a:moveTo>
                  <a:lnTo>
                    <a:pt x="802577" y="427577"/>
                  </a:lnTo>
                  <a:lnTo>
                    <a:pt x="777716" y="563309"/>
                  </a:lnTo>
                  <a:lnTo>
                    <a:pt x="641985" y="563309"/>
                  </a:lnTo>
                  <a:lnTo>
                    <a:pt x="666845" y="427577"/>
                  </a:lnTo>
                  <a:close/>
                  <a:moveTo>
                    <a:pt x="704850" y="471678"/>
                  </a:moveTo>
                  <a:lnTo>
                    <a:pt x="696849" y="515303"/>
                  </a:lnTo>
                  <a:lnTo>
                    <a:pt x="740474" y="515303"/>
                  </a:lnTo>
                  <a:lnTo>
                    <a:pt x="748475" y="471678"/>
                  </a:lnTo>
                  <a:lnTo>
                    <a:pt x="704755" y="471678"/>
                  </a:lnTo>
                  <a:close/>
                  <a:moveTo>
                    <a:pt x="207359" y="260414"/>
                  </a:moveTo>
                  <a:cubicBezTo>
                    <a:pt x="119348" y="291084"/>
                    <a:pt x="56293" y="374809"/>
                    <a:pt x="56293" y="473202"/>
                  </a:cubicBezTo>
                  <a:cubicBezTo>
                    <a:pt x="56293" y="597599"/>
                    <a:pt x="157163" y="698468"/>
                    <a:pt x="281559" y="698468"/>
                  </a:cubicBezTo>
                  <a:cubicBezTo>
                    <a:pt x="355187" y="698468"/>
                    <a:pt x="420624" y="663131"/>
                    <a:pt x="461772" y="608457"/>
                  </a:cubicBezTo>
                  <a:lnTo>
                    <a:pt x="348901" y="608457"/>
                  </a:lnTo>
                  <a:lnTo>
                    <a:pt x="281559" y="247936"/>
                  </a:lnTo>
                  <a:lnTo>
                    <a:pt x="218123" y="608457"/>
                  </a:lnTo>
                  <a:lnTo>
                    <a:pt x="146018" y="608457"/>
                  </a:lnTo>
                  <a:lnTo>
                    <a:pt x="207359" y="260414"/>
                  </a:lnTo>
                  <a:close/>
                  <a:moveTo>
                    <a:pt x="528542" y="608457"/>
                  </a:moveTo>
                  <a:cubicBezTo>
                    <a:pt x="480727" y="695706"/>
                    <a:pt x="388049" y="754761"/>
                    <a:pt x="281559" y="754761"/>
                  </a:cubicBezTo>
                  <a:cubicBezTo>
                    <a:pt x="126016" y="754761"/>
                    <a:pt x="0" y="628650"/>
                    <a:pt x="0" y="473202"/>
                  </a:cubicBezTo>
                  <a:cubicBezTo>
                    <a:pt x="0" y="339471"/>
                    <a:pt x="93250" y="227457"/>
                    <a:pt x="218313" y="198692"/>
                  </a:cubicBezTo>
                  <a:lnTo>
                    <a:pt x="253270" y="0"/>
                  </a:lnTo>
                  <a:lnTo>
                    <a:pt x="309563" y="0"/>
                  </a:lnTo>
                  <a:lnTo>
                    <a:pt x="344615" y="198692"/>
                  </a:lnTo>
                  <a:cubicBezTo>
                    <a:pt x="440246" y="220599"/>
                    <a:pt x="517112" y="291179"/>
                    <a:pt x="548354" y="383000"/>
                  </a:cubicBezTo>
                  <a:lnTo>
                    <a:pt x="487966" y="383000"/>
                  </a:lnTo>
                  <a:cubicBezTo>
                    <a:pt x="462820" y="325850"/>
                    <a:pt x="414814" y="280988"/>
                    <a:pt x="355473" y="260318"/>
                  </a:cubicBezTo>
                  <a:lnTo>
                    <a:pt x="408718" y="562070"/>
                  </a:lnTo>
                  <a:lnTo>
                    <a:pt x="433197" y="427482"/>
                  </a:lnTo>
                  <a:lnTo>
                    <a:pt x="494729" y="427482"/>
                  </a:lnTo>
                  <a:lnTo>
                    <a:pt x="461772" y="608362"/>
                  </a:lnTo>
                  <a:lnTo>
                    <a:pt x="528638" y="608362"/>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6" name="直线连接符 180"/>
          <p:cNvCxnSpPr/>
          <p:nvPr userDrawn="1"/>
        </p:nvCxnSpPr>
        <p:spPr>
          <a:xfrm>
            <a:off x="6518086" y="6538912"/>
            <a:ext cx="5673914" cy="0"/>
          </a:xfrm>
          <a:prstGeom prst="line">
            <a:avLst/>
          </a:prstGeom>
          <a:ln w="6350">
            <a:solidFill>
              <a:schemeClr val="bg1">
                <a:alpha val="50000"/>
              </a:schemeClr>
            </a:solidFill>
          </a:ln>
        </p:spPr>
        <p:style>
          <a:lnRef idx="2">
            <a:schemeClr val="accent1"/>
          </a:lnRef>
          <a:fillRef idx="0">
            <a:schemeClr val="accent1"/>
          </a:fillRef>
          <a:effectRef idx="1">
            <a:schemeClr val="accent1"/>
          </a:effectRef>
          <a:fontRef idx="minor">
            <a:schemeClr val="tx1"/>
          </a:fontRef>
        </p:style>
      </p:cxnSp>
      <p:sp>
        <p:nvSpPr>
          <p:cNvPr id="17" name="文本框 16"/>
          <p:cNvSpPr txBox="1"/>
          <p:nvPr userDrawn="1"/>
        </p:nvSpPr>
        <p:spPr>
          <a:xfrm>
            <a:off x="894433" y="6390293"/>
            <a:ext cx="6445995" cy="261610"/>
          </a:xfrm>
          <a:prstGeom prst="rect">
            <a:avLst/>
          </a:prstGeom>
        </p:spPr>
        <p:txBody>
          <a:bodyPr/>
          <a:lstStyle>
            <a:defPPr>
              <a:defRPr lang="zh-CN"/>
            </a:defPPr>
            <a:lvl1pPr defTabSz="410845" hangingPunct="0">
              <a:defRPr sz="1100" kern="0" spc="300">
                <a:solidFill>
                  <a:srgbClr val="FFFFFF">
                    <a:lumMod val="85000"/>
                  </a:srgbClr>
                </a:solidFill>
                <a:latin typeface="Arial" panose="020B0604020202020204" pitchFamily="34" charset="0"/>
                <a:cs typeface="+mn-ea"/>
              </a:defRPr>
            </a:lvl1pPr>
          </a:lstStyle>
          <a:p>
            <a:pPr lvl="0"/>
            <a:r>
              <a:rPr lang="zh-CN" altLang="en-US" dirty="0">
                <a:ea typeface="微软雅黑" panose="020B0503020204020204" pitchFamily="34" charset="-122"/>
                <a:sym typeface="Arial" panose="020B0604020202020204" pitchFamily="34" charset="0"/>
              </a:rPr>
              <a:t>中国海洋石油集团有限公司</a:t>
            </a:r>
            <a:r>
              <a:rPr lang="en-US" altLang="zh-CN" dirty="0">
                <a:ea typeface="微软雅黑" panose="020B0503020204020204" pitchFamily="34" charset="-122"/>
                <a:sym typeface="Arial" panose="020B0604020202020204" pitchFamily="34" charset="0"/>
              </a:rPr>
              <a:t> </a:t>
            </a:r>
            <a:r>
              <a:rPr lang="en-US" altLang="zh-CN" sz="800" dirty="0">
                <a:ea typeface="微软雅黑" panose="020B0503020204020204" pitchFamily="34" charset="-122"/>
                <a:sym typeface="Arial" panose="020B0604020202020204" pitchFamily="34" charset="0"/>
              </a:rPr>
              <a:t>CHINA NATIONAL OFFSHORE OIL CORP.</a:t>
            </a:r>
            <a:endParaRPr lang="en-US" altLang="zh-CN" dirty="0">
              <a:ea typeface="微软雅黑" panose="020B0503020204020204" pitchFamily="34" charset="-122"/>
              <a:sym typeface="Arial" panose="020B0604020202020204" pitchFamily="34" charset="0"/>
            </a:endParaRPr>
          </a:p>
        </p:txBody>
      </p:sp>
      <p:sp>
        <p:nvSpPr>
          <p:cNvPr id="2" name="标题 1"/>
          <p:cNvSpPr>
            <a:spLocks noGrp="1"/>
          </p:cNvSpPr>
          <p:nvPr>
            <p:ph type="title" hasCustomPrompt="1"/>
          </p:nvPr>
        </p:nvSpPr>
        <p:spPr>
          <a:xfrm>
            <a:off x="2972899" y="1638208"/>
            <a:ext cx="6246203" cy="1325563"/>
          </a:xfrm>
        </p:spPr>
        <p:txBody>
          <a:bodyPr>
            <a:noAutofit/>
          </a:bodyPr>
          <a:lstStyle>
            <a:lvl1pPr algn="dist">
              <a:defRPr sz="9600" b="1">
                <a:solidFill>
                  <a:schemeClr val="bg1"/>
                </a:solidFill>
                <a:effectLst>
                  <a:reflection blurRad="6350" stA="20000" endPos="70000" dist="63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t>谢谢观看</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7" name="组合 6"/>
          <p:cNvGrpSpPr/>
          <p:nvPr userDrawn="1"/>
        </p:nvGrpSpPr>
        <p:grpSpPr>
          <a:xfrm>
            <a:off x="10373526" y="317823"/>
            <a:ext cx="1305528" cy="384911"/>
            <a:chOff x="699543" y="161381"/>
            <a:chExt cx="3438714" cy="1013840"/>
          </a:xfrm>
        </p:grpSpPr>
        <p:sp>
          <p:nvSpPr>
            <p:cNvPr id="8" name="任意多边形: 形状 16"/>
            <p:cNvSpPr/>
            <p:nvPr/>
          </p:nvSpPr>
          <p:spPr>
            <a:xfrm>
              <a:off x="3789452"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376 w 343471"/>
                <a:gd name="connsiteY6" fmla="*/ 0 h 274700"/>
                <a:gd name="connsiteX7" fmla="*/ 343376 w 343471"/>
                <a:gd name="connsiteY7" fmla="*/ 79629 h 274700"/>
                <a:gd name="connsiteX8" fmla="*/ 114491 w 343471"/>
                <a:gd name="connsiteY8" fmla="*/ 79629 h 274700"/>
                <a:gd name="connsiteX9" fmla="*/ 91630 w 343471"/>
                <a:gd name="connsiteY9" fmla="*/ 102203 h 274700"/>
                <a:gd name="connsiteX10" fmla="*/ 91630 w 343471"/>
                <a:gd name="connsiteY10" fmla="*/ 172307 h 274700"/>
                <a:gd name="connsiteX11" fmla="*/ 114491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8" y="274701"/>
                    <a:pt x="0" y="233648"/>
                    <a:pt x="0" y="183071"/>
                  </a:cubicBezTo>
                  <a:lnTo>
                    <a:pt x="0" y="91535"/>
                  </a:lnTo>
                  <a:cubicBezTo>
                    <a:pt x="95" y="41148"/>
                    <a:pt x="40862" y="190"/>
                    <a:pt x="91535" y="0"/>
                  </a:cubicBezTo>
                  <a:lnTo>
                    <a:pt x="343376" y="0"/>
                  </a:lnTo>
                  <a:lnTo>
                    <a:pt x="343376" y="79629"/>
                  </a:lnTo>
                  <a:lnTo>
                    <a:pt x="114491" y="79629"/>
                  </a:lnTo>
                  <a:cubicBezTo>
                    <a:pt x="101822" y="79629"/>
                    <a:pt x="91630" y="89535"/>
                    <a:pt x="91630" y="102203"/>
                  </a:cubicBezTo>
                  <a:lnTo>
                    <a:pt x="91630" y="172307"/>
                  </a:lnTo>
                  <a:cubicBezTo>
                    <a:pt x="91345" y="184975"/>
                    <a:pt x="101918" y="195167"/>
                    <a:pt x="114491"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形状 17"/>
            <p:cNvSpPr/>
            <p:nvPr/>
          </p:nvSpPr>
          <p:spPr>
            <a:xfrm>
              <a:off x="2919436"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584 h 274701"/>
                <a:gd name="connsiteX5" fmla="*/ 114588 w 366334"/>
                <a:gd name="connsiteY5" fmla="*/ 79629 h 274701"/>
                <a:gd name="connsiteX6" fmla="*/ 252129 w 366334"/>
                <a:gd name="connsiteY6" fmla="*/ 79629 h 274701"/>
                <a:gd name="connsiteX7" fmla="*/ 274894 w 366334"/>
                <a:gd name="connsiteY7" fmla="*/ 102489 h 274701"/>
                <a:gd name="connsiteX8" fmla="*/ 274894 w 366334"/>
                <a:gd name="connsiteY8" fmla="*/ 172212 h 274701"/>
                <a:gd name="connsiteX9" fmla="*/ 366334 w 366334"/>
                <a:gd name="connsiteY9" fmla="*/ 183166 h 274701"/>
                <a:gd name="connsiteX10" fmla="*/ 366334 w 366334"/>
                <a:gd name="connsiteY10" fmla="*/ 91631 h 274701"/>
                <a:gd name="connsiteX11" fmla="*/ 274704 w 366334"/>
                <a:gd name="connsiteY11" fmla="*/ 0 h 274701"/>
                <a:gd name="connsiteX12" fmla="*/ 91633 w 366334"/>
                <a:gd name="connsiteY12" fmla="*/ 0 h 274701"/>
                <a:gd name="connsiteX13" fmla="*/ 3 w 366334"/>
                <a:gd name="connsiteY13" fmla="*/ 91535 h 274701"/>
                <a:gd name="connsiteX14" fmla="*/ 3 w 366334"/>
                <a:gd name="connsiteY14" fmla="*/ 183166 h 274701"/>
                <a:gd name="connsiteX15" fmla="*/ 91538 w 366334"/>
                <a:gd name="connsiteY15" fmla="*/ 274701 h 274701"/>
                <a:gd name="connsiteX16" fmla="*/ 274704 w 366334"/>
                <a:gd name="connsiteY16" fmla="*/ 274701 h 274701"/>
                <a:gd name="connsiteX17" fmla="*/ 366334 w 366334"/>
                <a:gd name="connsiteY17"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584"/>
                  </a:lnTo>
                  <a:cubicBezTo>
                    <a:pt x="91728" y="89916"/>
                    <a:pt x="101634" y="79629"/>
                    <a:pt x="114588" y="79629"/>
                  </a:cubicBezTo>
                  <a:lnTo>
                    <a:pt x="252129" y="79629"/>
                  </a:lnTo>
                  <a:cubicBezTo>
                    <a:pt x="264798" y="79629"/>
                    <a:pt x="274894" y="89916"/>
                    <a:pt x="274894" y="102489"/>
                  </a:cubicBezTo>
                  <a:lnTo>
                    <a:pt x="274894" y="172212"/>
                  </a:lnTo>
                  <a:close/>
                  <a:moveTo>
                    <a:pt x="366334" y="183166"/>
                  </a:moveTo>
                  <a:lnTo>
                    <a:pt x="366334" y="91631"/>
                  </a:lnTo>
                  <a:cubicBezTo>
                    <a:pt x="366334" y="41053"/>
                    <a:pt x="325281" y="0"/>
                    <a:pt x="274704"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334" y="233648"/>
                    <a:pt x="366334"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任意多边形: 形状 18"/>
            <p:cNvSpPr/>
            <p:nvPr/>
          </p:nvSpPr>
          <p:spPr>
            <a:xfrm>
              <a:off x="3354348" y="812128"/>
              <a:ext cx="366334" cy="274701"/>
            </a:xfrm>
            <a:custGeom>
              <a:avLst/>
              <a:gdLst>
                <a:gd name="connsiteX0" fmla="*/ 274799 w 366334"/>
                <a:gd name="connsiteY0" fmla="*/ 172307 h 274701"/>
                <a:gd name="connsiteX1" fmla="*/ 252129 w 366334"/>
                <a:gd name="connsiteY1" fmla="*/ 195167 h 274701"/>
                <a:gd name="connsiteX2" fmla="*/ 114588 w 366334"/>
                <a:gd name="connsiteY2" fmla="*/ 195167 h 274701"/>
                <a:gd name="connsiteX3" fmla="*/ 91728 w 366334"/>
                <a:gd name="connsiteY3" fmla="*/ 172307 h 274701"/>
                <a:gd name="connsiteX4" fmla="*/ 91728 w 366334"/>
                <a:gd name="connsiteY4" fmla="*/ 102394 h 274701"/>
                <a:gd name="connsiteX5" fmla="*/ 91728 w 366334"/>
                <a:gd name="connsiteY5" fmla="*/ 102394 h 274701"/>
                <a:gd name="connsiteX6" fmla="*/ 91728 w 366334"/>
                <a:gd name="connsiteY6" fmla="*/ 102394 h 274701"/>
                <a:gd name="connsiteX7" fmla="*/ 114588 w 366334"/>
                <a:gd name="connsiteY7" fmla="*/ 79629 h 274701"/>
                <a:gd name="connsiteX8" fmla="*/ 252034 w 366334"/>
                <a:gd name="connsiteY8" fmla="*/ 79629 h 274701"/>
                <a:gd name="connsiteX9" fmla="*/ 274799 w 366334"/>
                <a:gd name="connsiteY9" fmla="*/ 102489 h 274701"/>
                <a:gd name="connsiteX10" fmla="*/ 274799 w 366334"/>
                <a:gd name="connsiteY10" fmla="*/ 172212 h 274701"/>
                <a:gd name="connsiteX11" fmla="*/ 366334 w 366334"/>
                <a:gd name="connsiteY11" fmla="*/ 183166 h 274701"/>
                <a:gd name="connsiteX12" fmla="*/ 366334 w 366334"/>
                <a:gd name="connsiteY12" fmla="*/ 91631 h 274701"/>
                <a:gd name="connsiteX13" fmla="*/ 274799 w 366334"/>
                <a:gd name="connsiteY13" fmla="*/ 0 h 274701"/>
                <a:gd name="connsiteX14" fmla="*/ 91633 w 366334"/>
                <a:gd name="connsiteY14" fmla="*/ 0 h 274701"/>
                <a:gd name="connsiteX15" fmla="*/ 3 w 366334"/>
                <a:gd name="connsiteY15" fmla="*/ 91535 h 274701"/>
                <a:gd name="connsiteX16" fmla="*/ 3 w 366334"/>
                <a:gd name="connsiteY16" fmla="*/ 183166 h 274701"/>
                <a:gd name="connsiteX17" fmla="*/ 91538 w 366334"/>
                <a:gd name="connsiteY17" fmla="*/ 274701 h 274701"/>
                <a:gd name="connsiteX18" fmla="*/ 274704 w 366334"/>
                <a:gd name="connsiteY18" fmla="*/ 274701 h 274701"/>
                <a:gd name="connsiteX19" fmla="*/ 366239 w 366334"/>
                <a:gd name="connsiteY19" fmla="*/ 183071 h 27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6334" h="274701">
                  <a:moveTo>
                    <a:pt x="274799" y="172307"/>
                  </a:moveTo>
                  <a:cubicBezTo>
                    <a:pt x="274799" y="184975"/>
                    <a:pt x="264417" y="195167"/>
                    <a:pt x="252129" y="195167"/>
                  </a:cubicBezTo>
                  <a:lnTo>
                    <a:pt x="114588" y="195167"/>
                  </a:lnTo>
                  <a:cubicBezTo>
                    <a:pt x="101920" y="195167"/>
                    <a:pt x="91728" y="184975"/>
                    <a:pt x="91728" y="172307"/>
                  </a:cubicBezTo>
                  <a:lnTo>
                    <a:pt x="91728" y="102394"/>
                  </a:lnTo>
                  <a:lnTo>
                    <a:pt x="91728" y="102394"/>
                  </a:lnTo>
                  <a:lnTo>
                    <a:pt x="91728" y="102394"/>
                  </a:lnTo>
                  <a:cubicBezTo>
                    <a:pt x="91823" y="89821"/>
                    <a:pt x="101634" y="79629"/>
                    <a:pt x="114588" y="79629"/>
                  </a:cubicBezTo>
                  <a:lnTo>
                    <a:pt x="252034" y="79629"/>
                  </a:lnTo>
                  <a:cubicBezTo>
                    <a:pt x="264702" y="79629"/>
                    <a:pt x="274799" y="89916"/>
                    <a:pt x="274799" y="102489"/>
                  </a:cubicBezTo>
                  <a:lnTo>
                    <a:pt x="274799" y="172212"/>
                  </a:lnTo>
                  <a:close/>
                  <a:moveTo>
                    <a:pt x="366334" y="183166"/>
                  </a:moveTo>
                  <a:lnTo>
                    <a:pt x="366334" y="91631"/>
                  </a:lnTo>
                  <a:cubicBezTo>
                    <a:pt x="366334" y="41053"/>
                    <a:pt x="325377" y="0"/>
                    <a:pt x="274799" y="0"/>
                  </a:cubicBezTo>
                  <a:lnTo>
                    <a:pt x="91633" y="0"/>
                  </a:lnTo>
                  <a:cubicBezTo>
                    <a:pt x="40865" y="190"/>
                    <a:pt x="3" y="41053"/>
                    <a:pt x="3" y="91535"/>
                  </a:cubicBezTo>
                  <a:lnTo>
                    <a:pt x="3" y="183166"/>
                  </a:lnTo>
                  <a:cubicBezTo>
                    <a:pt x="-378" y="233744"/>
                    <a:pt x="40960" y="274701"/>
                    <a:pt x="91538" y="274701"/>
                  </a:cubicBezTo>
                  <a:lnTo>
                    <a:pt x="274704" y="274701"/>
                  </a:lnTo>
                  <a:cubicBezTo>
                    <a:pt x="325281" y="274701"/>
                    <a:pt x="366239" y="233648"/>
                    <a:pt x="366239" y="183071"/>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任意多边形: 形状 19"/>
            <p:cNvSpPr/>
            <p:nvPr/>
          </p:nvSpPr>
          <p:spPr>
            <a:xfrm>
              <a:off x="2495862" y="812224"/>
              <a:ext cx="354806" cy="274700"/>
            </a:xfrm>
            <a:custGeom>
              <a:avLst/>
              <a:gdLst>
                <a:gd name="connsiteX0" fmla="*/ 263271 w 354806"/>
                <a:gd name="connsiteY0" fmla="*/ 102584 h 274700"/>
                <a:gd name="connsiteX1" fmla="*/ 263271 w 354806"/>
                <a:gd name="connsiteY1" fmla="*/ 274701 h 274700"/>
                <a:gd name="connsiteX2" fmla="*/ 354806 w 354806"/>
                <a:gd name="connsiteY2" fmla="*/ 274701 h 274700"/>
                <a:gd name="connsiteX3" fmla="*/ 354806 w 354806"/>
                <a:gd name="connsiteY3" fmla="*/ 91535 h 274700"/>
                <a:gd name="connsiteX4" fmla="*/ 263271 w 354806"/>
                <a:gd name="connsiteY4" fmla="*/ 0 h 274700"/>
                <a:gd name="connsiteX5" fmla="*/ 0 w 354806"/>
                <a:gd name="connsiteY5" fmla="*/ 0 h 274700"/>
                <a:gd name="connsiteX6" fmla="*/ 0 w 354806"/>
                <a:gd name="connsiteY6" fmla="*/ 274701 h 274700"/>
                <a:gd name="connsiteX7" fmla="*/ 91535 w 354806"/>
                <a:gd name="connsiteY7" fmla="*/ 274701 h 274700"/>
                <a:gd name="connsiteX8" fmla="*/ 91535 w 354806"/>
                <a:gd name="connsiteY8" fmla="*/ 79629 h 274700"/>
                <a:gd name="connsiteX9" fmla="*/ 240411 w 354806"/>
                <a:gd name="connsiteY9" fmla="*/ 79629 h 274700"/>
                <a:gd name="connsiteX10" fmla="*/ 263271 w 354806"/>
                <a:gd name="connsiteY10" fmla="*/ 102584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806" h="274700">
                  <a:moveTo>
                    <a:pt x="263271" y="102584"/>
                  </a:moveTo>
                  <a:lnTo>
                    <a:pt x="263271" y="274701"/>
                  </a:lnTo>
                  <a:lnTo>
                    <a:pt x="354806" y="274701"/>
                  </a:lnTo>
                  <a:lnTo>
                    <a:pt x="354806" y="91535"/>
                  </a:lnTo>
                  <a:cubicBezTo>
                    <a:pt x="354806" y="40957"/>
                    <a:pt x="313849" y="0"/>
                    <a:pt x="263271" y="0"/>
                  </a:cubicBezTo>
                  <a:lnTo>
                    <a:pt x="0" y="0"/>
                  </a:lnTo>
                  <a:lnTo>
                    <a:pt x="0" y="274701"/>
                  </a:lnTo>
                  <a:lnTo>
                    <a:pt x="91535" y="274701"/>
                  </a:lnTo>
                  <a:lnTo>
                    <a:pt x="91535" y="79629"/>
                  </a:lnTo>
                  <a:lnTo>
                    <a:pt x="240411" y="79629"/>
                  </a:lnTo>
                  <a:cubicBezTo>
                    <a:pt x="253079" y="79629"/>
                    <a:pt x="263271" y="89916"/>
                    <a:pt x="263271" y="10258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任意多边形: 形状 20"/>
            <p:cNvSpPr/>
            <p:nvPr/>
          </p:nvSpPr>
          <p:spPr>
            <a:xfrm>
              <a:off x="2072381" y="812224"/>
              <a:ext cx="343471" cy="274700"/>
            </a:xfrm>
            <a:custGeom>
              <a:avLst/>
              <a:gdLst>
                <a:gd name="connsiteX0" fmla="*/ 343376 w 343471"/>
                <a:gd name="connsiteY0" fmla="*/ 195072 h 274700"/>
                <a:gd name="connsiteX1" fmla="*/ 343376 w 343471"/>
                <a:gd name="connsiteY1" fmla="*/ 274701 h 274700"/>
                <a:gd name="connsiteX2" fmla="*/ 91535 w 343471"/>
                <a:gd name="connsiteY2" fmla="*/ 274701 h 274700"/>
                <a:gd name="connsiteX3" fmla="*/ 0 w 343471"/>
                <a:gd name="connsiteY3" fmla="*/ 183071 h 274700"/>
                <a:gd name="connsiteX4" fmla="*/ 0 w 343471"/>
                <a:gd name="connsiteY4" fmla="*/ 91535 h 274700"/>
                <a:gd name="connsiteX5" fmla="*/ 91535 w 343471"/>
                <a:gd name="connsiteY5" fmla="*/ 0 h 274700"/>
                <a:gd name="connsiteX6" fmla="*/ 343471 w 343471"/>
                <a:gd name="connsiteY6" fmla="*/ 0 h 274700"/>
                <a:gd name="connsiteX7" fmla="*/ 343471 w 343471"/>
                <a:gd name="connsiteY7" fmla="*/ 79629 h 274700"/>
                <a:gd name="connsiteX8" fmla="*/ 114490 w 343471"/>
                <a:gd name="connsiteY8" fmla="*/ 79629 h 274700"/>
                <a:gd name="connsiteX9" fmla="*/ 91630 w 343471"/>
                <a:gd name="connsiteY9" fmla="*/ 102203 h 274700"/>
                <a:gd name="connsiteX10" fmla="*/ 91630 w 343471"/>
                <a:gd name="connsiteY10" fmla="*/ 172307 h 274700"/>
                <a:gd name="connsiteX11" fmla="*/ 114490 w 343471"/>
                <a:gd name="connsiteY11" fmla="*/ 195167 h 274700"/>
                <a:gd name="connsiteX12" fmla="*/ 343471 w 343471"/>
                <a:gd name="connsiteY12" fmla="*/ 195167 h 2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71" h="274700">
                  <a:moveTo>
                    <a:pt x="343376" y="195072"/>
                  </a:moveTo>
                  <a:lnTo>
                    <a:pt x="343376" y="274701"/>
                  </a:lnTo>
                  <a:lnTo>
                    <a:pt x="91535" y="274701"/>
                  </a:lnTo>
                  <a:cubicBezTo>
                    <a:pt x="40957" y="274701"/>
                    <a:pt x="0" y="233648"/>
                    <a:pt x="0" y="183071"/>
                  </a:cubicBezTo>
                  <a:lnTo>
                    <a:pt x="0" y="91535"/>
                  </a:lnTo>
                  <a:cubicBezTo>
                    <a:pt x="0" y="41148"/>
                    <a:pt x="40862" y="190"/>
                    <a:pt x="91535" y="0"/>
                  </a:cubicBezTo>
                  <a:lnTo>
                    <a:pt x="343471" y="0"/>
                  </a:lnTo>
                  <a:lnTo>
                    <a:pt x="343471" y="79629"/>
                  </a:lnTo>
                  <a:lnTo>
                    <a:pt x="114490" y="79629"/>
                  </a:lnTo>
                  <a:cubicBezTo>
                    <a:pt x="101822" y="79629"/>
                    <a:pt x="91630" y="89535"/>
                    <a:pt x="91630" y="102203"/>
                  </a:cubicBezTo>
                  <a:lnTo>
                    <a:pt x="91630" y="172307"/>
                  </a:lnTo>
                  <a:cubicBezTo>
                    <a:pt x="91345" y="184975"/>
                    <a:pt x="101917" y="195167"/>
                    <a:pt x="114490" y="195167"/>
                  </a:cubicBezTo>
                  <a:lnTo>
                    <a:pt x="343471" y="195167"/>
                  </a:lnTo>
                  <a:close/>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任意多边形: 形状 21"/>
            <p:cNvSpPr/>
            <p:nvPr/>
          </p:nvSpPr>
          <p:spPr>
            <a:xfrm>
              <a:off x="2074095" y="362358"/>
              <a:ext cx="2064162" cy="384333"/>
            </a:xfrm>
            <a:custGeom>
              <a:avLst/>
              <a:gdLst>
                <a:gd name="connsiteX0" fmla="*/ 1635157 w 2064162"/>
                <a:gd name="connsiteY0" fmla="*/ 106870 h 384333"/>
                <a:gd name="connsiteX1" fmla="*/ 1725835 w 2064162"/>
                <a:gd name="connsiteY1" fmla="*/ 119158 h 384333"/>
                <a:gd name="connsiteX2" fmla="*/ 1725263 w 2064162"/>
                <a:gd name="connsiteY2" fmla="*/ 182689 h 384333"/>
                <a:gd name="connsiteX3" fmla="*/ 1635157 w 2064162"/>
                <a:gd name="connsiteY3" fmla="*/ 169355 h 384333"/>
                <a:gd name="connsiteX4" fmla="*/ 1635157 w 2064162"/>
                <a:gd name="connsiteY4" fmla="*/ 106870 h 384333"/>
                <a:gd name="connsiteX5" fmla="*/ 1635157 w 2064162"/>
                <a:gd name="connsiteY5" fmla="*/ 13526 h 384333"/>
                <a:gd name="connsiteX6" fmla="*/ 1725835 w 2064162"/>
                <a:gd name="connsiteY6" fmla="*/ 25813 h 384333"/>
                <a:gd name="connsiteX7" fmla="*/ 1725263 w 2064162"/>
                <a:gd name="connsiteY7" fmla="*/ 89344 h 384333"/>
                <a:gd name="connsiteX8" fmla="*/ 1635157 w 2064162"/>
                <a:gd name="connsiteY8" fmla="*/ 76009 h 384333"/>
                <a:gd name="connsiteX9" fmla="*/ 1635157 w 2064162"/>
                <a:gd name="connsiteY9" fmla="*/ 13526 h 384333"/>
                <a:gd name="connsiteX10" fmla="*/ 1857470 w 2064162"/>
                <a:gd name="connsiteY10" fmla="*/ 3334 h 384333"/>
                <a:gd name="connsiteX11" fmla="*/ 1946529 w 2064162"/>
                <a:gd name="connsiteY11" fmla="*/ 3334 h 384333"/>
                <a:gd name="connsiteX12" fmla="*/ 1946529 w 2064162"/>
                <a:gd name="connsiteY12" fmla="*/ 52864 h 384333"/>
                <a:gd name="connsiteX13" fmla="*/ 2027301 w 2064162"/>
                <a:gd name="connsiteY13" fmla="*/ 52864 h 384333"/>
                <a:gd name="connsiteX14" fmla="*/ 2064163 w 2064162"/>
                <a:gd name="connsiteY14" fmla="*/ 89726 h 384333"/>
                <a:gd name="connsiteX15" fmla="*/ 2064163 w 2064162"/>
                <a:gd name="connsiteY15" fmla="*/ 339661 h 384333"/>
                <a:gd name="connsiteX16" fmla="*/ 2027301 w 2064162"/>
                <a:gd name="connsiteY16" fmla="*/ 376523 h 384333"/>
                <a:gd name="connsiteX17" fmla="*/ 1779270 w 2064162"/>
                <a:gd name="connsiteY17" fmla="*/ 376523 h 384333"/>
                <a:gd name="connsiteX18" fmla="*/ 1742408 w 2064162"/>
                <a:gd name="connsiteY18" fmla="*/ 339661 h 384333"/>
                <a:gd name="connsiteX19" fmla="*/ 1742408 w 2064162"/>
                <a:gd name="connsiteY19" fmla="*/ 89630 h 384333"/>
                <a:gd name="connsiteX20" fmla="*/ 1779270 w 2064162"/>
                <a:gd name="connsiteY20" fmla="*/ 52768 h 384333"/>
                <a:gd name="connsiteX21" fmla="*/ 1857470 w 2064162"/>
                <a:gd name="connsiteY21" fmla="*/ 52768 h 384333"/>
                <a:gd name="connsiteX22" fmla="*/ 1857470 w 2064162"/>
                <a:gd name="connsiteY22" fmla="*/ 3239 h 384333"/>
                <a:gd name="connsiteX23" fmla="*/ 1946529 w 2064162"/>
                <a:gd name="connsiteY23" fmla="*/ 172879 h 384333"/>
                <a:gd name="connsiteX24" fmla="*/ 1978438 w 2064162"/>
                <a:gd name="connsiteY24" fmla="*/ 172879 h 384333"/>
                <a:gd name="connsiteX25" fmla="*/ 1978438 w 2064162"/>
                <a:gd name="connsiteY25" fmla="*/ 100108 h 384333"/>
                <a:gd name="connsiteX26" fmla="*/ 1946529 w 2064162"/>
                <a:gd name="connsiteY26" fmla="*/ 100108 h 384333"/>
                <a:gd name="connsiteX27" fmla="*/ 1946529 w 2064162"/>
                <a:gd name="connsiteY27" fmla="*/ 172879 h 384333"/>
                <a:gd name="connsiteX28" fmla="*/ 1946529 w 2064162"/>
                <a:gd name="connsiteY28" fmla="*/ 326898 h 384333"/>
                <a:gd name="connsiteX29" fmla="*/ 1978438 w 2064162"/>
                <a:gd name="connsiteY29" fmla="*/ 326898 h 384333"/>
                <a:gd name="connsiteX30" fmla="*/ 1978438 w 2064162"/>
                <a:gd name="connsiteY30" fmla="*/ 226790 h 384333"/>
                <a:gd name="connsiteX31" fmla="*/ 1946529 w 2064162"/>
                <a:gd name="connsiteY31" fmla="*/ 226790 h 384333"/>
                <a:gd name="connsiteX32" fmla="*/ 1946529 w 2064162"/>
                <a:gd name="connsiteY32" fmla="*/ 326898 h 384333"/>
                <a:gd name="connsiteX33" fmla="*/ 1857470 w 2064162"/>
                <a:gd name="connsiteY33" fmla="*/ 226790 h 384333"/>
                <a:gd name="connsiteX34" fmla="*/ 1825181 w 2064162"/>
                <a:gd name="connsiteY34" fmla="*/ 226790 h 384333"/>
                <a:gd name="connsiteX35" fmla="*/ 1825181 w 2064162"/>
                <a:gd name="connsiteY35" fmla="*/ 326898 h 384333"/>
                <a:gd name="connsiteX36" fmla="*/ 1857470 w 2064162"/>
                <a:gd name="connsiteY36" fmla="*/ 326898 h 384333"/>
                <a:gd name="connsiteX37" fmla="*/ 1857470 w 2064162"/>
                <a:gd name="connsiteY37" fmla="*/ 226790 h 384333"/>
                <a:gd name="connsiteX38" fmla="*/ 1857470 w 2064162"/>
                <a:gd name="connsiteY38" fmla="*/ 100108 h 384333"/>
                <a:gd name="connsiteX39" fmla="*/ 1825181 w 2064162"/>
                <a:gd name="connsiteY39" fmla="*/ 100108 h 384333"/>
                <a:gd name="connsiteX40" fmla="*/ 1825181 w 2064162"/>
                <a:gd name="connsiteY40" fmla="*/ 172879 h 384333"/>
                <a:gd name="connsiteX41" fmla="*/ 1857470 w 2064162"/>
                <a:gd name="connsiteY41" fmla="*/ 172879 h 384333"/>
                <a:gd name="connsiteX42" fmla="*/ 1857470 w 2064162"/>
                <a:gd name="connsiteY42" fmla="*/ 100108 h 384333"/>
                <a:gd name="connsiteX43" fmla="*/ 1728216 w 2064162"/>
                <a:gd name="connsiteY43" fmla="*/ 309562 h 384333"/>
                <a:gd name="connsiteX44" fmla="*/ 1654873 w 2064162"/>
                <a:gd name="connsiteY44" fmla="*/ 379476 h 384333"/>
                <a:gd name="connsiteX45" fmla="*/ 1632490 w 2064162"/>
                <a:gd name="connsiteY45" fmla="*/ 379476 h 384333"/>
                <a:gd name="connsiteX46" fmla="*/ 1632490 w 2064162"/>
                <a:gd name="connsiteY46" fmla="*/ 325279 h 384333"/>
                <a:gd name="connsiteX47" fmla="*/ 1637348 w 2064162"/>
                <a:gd name="connsiteY47" fmla="*/ 325279 h 384333"/>
                <a:gd name="connsiteX48" fmla="*/ 1645158 w 2064162"/>
                <a:gd name="connsiteY48" fmla="*/ 317468 h 384333"/>
                <a:gd name="connsiteX49" fmla="*/ 1645158 w 2064162"/>
                <a:gd name="connsiteY49" fmla="*/ 213455 h 384333"/>
                <a:gd name="connsiteX50" fmla="*/ 1728026 w 2064162"/>
                <a:gd name="connsiteY50" fmla="*/ 213455 h 384333"/>
                <a:gd name="connsiteX51" fmla="*/ 1728026 w 2064162"/>
                <a:gd name="connsiteY51" fmla="*/ 309562 h 384333"/>
                <a:gd name="connsiteX52" fmla="*/ 1297496 w 2064162"/>
                <a:gd name="connsiteY52" fmla="*/ 207359 h 384333"/>
                <a:gd name="connsiteX53" fmla="*/ 1334072 w 2064162"/>
                <a:gd name="connsiteY53" fmla="*/ 207359 h 384333"/>
                <a:gd name="connsiteX54" fmla="*/ 1334072 w 2064162"/>
                <a:gd name="connsiteY54" fmla="*/ 142208 h 384333"/>
                <a:gd name="connsiteX55" fmla="*/ 1297496 w 2064162"/>
                <a:gd name="connsiteY55" fmla="*/ 142208 h 384333"/>
                <a:gd name="connsiteX56" fmla="*/ 1297496 w 2064162"/>
                <a:gd name="connsiteY56" fmla="*/ 207359 h 384333"/>
                <a:gd name="connsiteX57" fmla="*/ 1090422 w 2064162"/>
                <a:gd name="connsiteY57" fmla="*/ 13430 h 384333"/>
                <a:gd name="connsiteX58" fmla="*/ 1181100 w 2064162"/>
                <a:gd name="connsiteY58" fmla="*/ 25717 h 384333"/>
                <a:gd name="connsiteX59" fmla="*/ 1180529 w 2064162"/>
                <a:gd name="connsiteY59" fmla="*/ 89249 h 384333"/>
                <a:gd name="connsiteX60" fmla="*/ 1090422 w 2064162"/>
                <a:gd name="connsiteY60" fmla="*/ 75914 h 384333"/>
                <a:gd name="connsiteX61" fmla="*/ 1090422 w 2064162"/>
                <a:gd name="connsiteY61" fmla="*/ 13430 h 384333"/>
                <a:gd name="connsiteX62" fmla="*/ 1090422 w 2064162"/>
                <a:gd name="connsiteY62" fmla="*/ 106775 h 384333"/>
                <a:gd name="connsiteX63" fmla="*/ 1181100 w 2064162"/>
                <a:gd name="connsiteY63" fmla="*/ 119062 h 384333"/>
                <a:gd name="connsiteX64" fmla="*/ 1180529 w 2064162"/>
                <a:gd name="connsiteY64" fmla="*/ 182594 h 384333"/>
                <a:gd name="connsiteX65" fmla="*/ 1090422 w 2064162"/>
                <a:gd name="connsiteY65" fmla="*/ 169259 h 384333"/>
                <a:gd name="connsiteX66" fmla="*/ 1090422 w 2064162"/>
                <a:gd name="connsiteY66" fmla="*/ 106775 h 384333"/>
                <a:gd name="connsiteX67" fmla="*/ 1183481 w 2064162"/>
                <a:gd name="connsiteY67" fmla="*/ 309467 h 384333"/>
                <a:gd name="connsiteX68" fmla="*/ 1110139 w 2064162"/>
                <a:gd name="connsiteY68" fmla="*/ 379381 h 384333"/>
                <a:gd name="connsiteX69" fmla="*/ 1087755 w 2064162"/>
                <a:gd name="connsiteY69" fmla="*/ 379381 h 384333"/>
                <a:gd name="connsiteX70" fmla="*/ 1087755 w 2064162"/>
                <a:gd name="connsiteY70" fmla="*/ 325184 h 384333"/>
                <a:gd name="connsiteX71" fmla="*/ 1092708 w 2064162"/>
                <a:gd name="connsiteY71" fmla="*/ 325184 h 384333"/>
                <a:gd name="connsiteX72" fmla="*/ 1100519 w 2064162"/>
                <a:gd name="connsiteY72" fmla="*/ 317373 h 384333"/>
                <a:gd name="connsiteX73" fmla="*/ 1100519 w 2064162"/>
                <a:gd name="connsiteY73" fmla="*/ 213360 h 384333"/>
                <a:gd name="connsiteX74" fmla="*/ 1183386 w 2064162"/>
                <a:gd name="connsiteY74" fmla="*/ 213360 h 384333"/>
                <a:gd name="connsiteX75" fmla="*/ 1183386 w 2064162"/>
                <a:gd name="connsiteY75" fmla="*/ 309467 h 384333"/>
                <a:gd name="connsiteX76" fmla="*/ 1272254 w 2064162"/>
                <a:gd name="connsiteY76" fmla="*/ 66866 h 384333"/>
                <a:gd name="connsiteX77" fmla="*/ 1254919 w 2064162"/>
                <a:gd name="connsiteY77" fmla="*/ 98393 h 384333"/>
                <a:gd name="connsiteX78" fmla="*/ 1482852 w 2064162"/>
                <a:gd name="connsiteY78" fmla="*/ 98393 h 384333"/>
                <a:gd name="connsiteX79" fmla="*/ 1519523 w 2064162"/>
                <a:gd name="connsiteY79" fmla="*/ 135446 h 384333"/>
                <a:gd name="connsiteX80" fmla="*/ 1519523 w 2064162"/>
                <a:gd name="connsiteY80" fmla="*/ 207359 h 384333"/>
                <a:gd name="connsiteX81" fmla="*/ 1539621 w 2064162"/>
                <a:gd name="connsiteY81" fmla="*/ 207359 h 384333"/>
                <a:gd name="connsiteX82" fmla="*/ 1539621 w 2064162"/>
                <a:gd name="connsiteY82" fmla="*/ 257747 h 384333"/>
                <a:gd name="connsiteX83" fmla="*/ 1519523 w 2064162"/>
                <a:gd name="connsiteY83" fmla="*/ 257747 h 384333"/>
                <a:gd name="connsiteX84" fmla="*/ 1519523 w 2064162"/>
                <a:gd name="connsiteY84" fmla="*/ 339376 h 384333"/>
                <a:gd name="connsiteX85" fmla="*/ 1482852 w 2064162"/>
                <a:gd name="connsiteY85" fmla="*/ 376428 h 384333"/>
                <a:gd name="connsiteX86" fmla="*/ 1255109 w 2064162"/>
                <a:gd name="connsiteY86" fmla="*/ 376428 h 384333"/>
                <a:gd name="connsiteX87" fmla="*/ 1218438 w 2064162"/>
                <a:gd name="connsiteY87" fmla="*/ 339376 h 384333"/>
                <a:gd name="connsiteX88" fmla="*/ 1218438 w 2064162"/>
                <a:gd name="connsiteY88" fmla="*/ 257747 h 384333"/>
                <a:gd name="connsiteX89" fmla="*/ 1194530 w 2064162"/>
                <a:gd name="connsiteY89" fmla="*/ 257747 h 384333"/>
                <a:gd name="connsiteX90" fmla="*/ 1194530 w 2064162"/>
                <a:gd name="connsiteY90" fmla="*/ 207359 h 384333"/>
                <a:gd name="connsiteX91" fmla="*/ 1218438 w 2064162"/>
                <a:gd name="connsiteY91" fmla="*/ 207359 h 384333"/>
                <a:gd name="connsiteX92" fmla="*/ 1218438 w 2064162"/>
                <a:gd name="connsiteY92" fmla="*/ 135446 h 384333"/>
                <a:gd name="connsiteX93" fmla="*/ 1225201 w 2064162"/>
                <a:gd name="connsiteY93" fmla="*/ 114014 h 384333"/>
                <a:gd name="connsiteX94" fmla="*/ 1189673 w 2064162"/>
                <a:gd name="connsiteY94" fmla="*/ 117634 h 384333"/>
                <a:gd name="connsiteX95" fmla="*/ 1189673 w 2064162"/>
                <a:gd name="connsiteY95" fmla="*/ 81915 h 384333"/>
                <a:gd name="connsiteX96" fmla="*/ 1205198 w 2064162"/>
                <a:gd name="connsiteY96" fmla="*/ 61246 h 384333"/>
                <a:gd name="connsiteX97" fmla="*/ 1205198 w 2064162"/>
                <a:gd name="connsiteY97" fmla="*/ 6001 h 384333"/>
                <a:gd name="connsiteX98" fmla="*/ 1273778 w 2064162"/>
                <a:gd name="connsiteY98" fmla="*/ 6001 h 384333"/>
                <a:gd name="connsiteX99" fmla="*/ 1273778 w 2064162"/>
                <a:gd name="connsiteY99" fmla="*/ 22860 h 384333"/>
                <a:gd name="connsiteX100" fmla="*/ 1526857 w 2064162"/>
                <a:gd name="connsiteY100" fmla="*/ 22860 h 384333"/>
                <a:gd name="connsiteX101" fmla="*/ 1526857 w 2064162"/>
                <a:gd name="connsiteY101" fmla="*/ 66866 h 384333"/>
                <a:gd name="connsiteX102" fmla="*/ 1272159 w 2064162"/>
                <a:gd name="connsiteY102" fmla="*/ 66866 h 384333"/>
                <a:gd name="connsiteX103" fmla="*/ 1333976 w 2064162"/>
                <a:gd name="connsiteY103" fmla="*/ 257651 h 384333"/>
                <a:gd name="connsiteX104" fmla="*/ 1297400 w 2064162"/>
                <a:gd name="connsiteY104" fmla="*/ 257651 h 384333"/>
                <a:gd name="connsiteX105" fmla="*/ 1297400 w 2064162"/>
                <a:gd name="connsiteY105" fmla="*/ 325469 h 384333"/>
                <a:gd name="connsiteX106" fmla="*/ 1333976 w 2064162"/>
                <a:gd name="connsiteY106" fmla="*/ 325469 h 384333"/>
                <a:gd name="connsiteX107" fmla="*/ 1333976 w 2064162"/>
                <a:gd name="connsiteY107" fmla="*/ 257651 h 384333"/>
                <a:gd name="connsiteX108" fmla="*/ 1442085 w 2064162"/>
                <a:gd name="connsiteY108" fmla="*/ 257651 h 384333"/>
                <a:gd name="connsiteX109" fmla="*/ 1401889 w 2064162"/>
                <a:gd name="connsiteY109" fmla="*/ 257651 h 384333"/>
                <a:gd name="connsiteX110" fmla="*/ 1401889 w 2064162"/>
                <a:gd name="connsiteY110" fmla="*/ 325469 h 384333"/>
                <a:gd name="connsiteX111" fmla="*/ 1442085 w 2064162"/>
                <a:gd name="connsiteY111" fmla="*/ 325469 h 384333"/>
                <a:gd name="connsiteX112" fmla="*/ 1442085 w 2064162"/>
                <a:gd name="connsiteY112" fmla="*/ 257651 h 384333"/>
                <a:gd name="connsiteX113" fmla="*/ 1401889 w 2064162"/>
                <a:gd name="connsiteY113" fmla="*/ 207264 h 384333"/>
                <a:gd name="connsiteX114" fmla="*/ 1442085 w 2064162"/>
                <a:gd name="connsiteY114" fmla="*/ 207264 h 384333"/>
                <a:gd name="connsiteX115" fmla="*/ 1442085 w 2064162"/>
                <a:gd name="connsiteY115" fmla="*/ 142113 h 384333"/>
                <a:gd name="connsiteX116" fmla="*/ 1401889 w 2064162"/>
                <a:gd name="connsiteY116" fmla="*/ 142113 h 384333"/>
                <a:gd name="connsiteX117" fmla="*/ 1401889 w 2064162"/>
                <a:gd name="connsiteY117" fmla="*/ 207264 h 384333"/>
                <a:gd name="connsiteX118" fmla="*/ 91440 w 2064162"/>
                <a:gd name="connsiteY118" fmla="*/ 287084 h 384333"/>
                <a:gd name="connsiteX119" fmla="*/ 167926 w 2064162"/>
                <a:gd name="connsiteY119" fmla="*/ 287084 h 384333"/>
                <a:gd name="connsiteX120" fmla="*/ 167926 w 2064162"/>
                <a:gd name="connsiteY120" fmla="*/ 88868 h 384333"/>
                <a:gd name="connsiteX121" fmla="*/ 91440 w 2064162"/>
                <a:gd name="connsiteY121" fmla="*/ 88868 h 384333"/>
                <a:gd name="connsiteX122" fmla="*/ 91440 w 2064162"/>
                <a:gd name="connsiteY122" fmla="*/ 287179 h 384333"/>
                <a:gd name="connsiteX123" fmla="*/ 35338 w 2064162"/>
                <a:gd name="connsiteY123" fmla="*/ 40100 h 384333"/>
                <a:gd name="connsiteX124" fmla="*/ 167926 w 2064162"/>
                <a:gd name="connsiteY124" fmla="*/ 40100 h 384333"/>
                <a:gd name="connsiteX125" fmla="*/ 167926 w 2064162"/>
                <a:gd name="connsiteY125" fmla="*/ 0 h 384333"/>
                <a:gd name="connsiteX126" fmla="*/ 264033 w 2064162"/>
                <a:gd name="connsiteY126" fmla="*/ 0 h 384333"/>
                <a:gd name="connsiteX127" fmla="*/ 264033 w 2064162"/>
                <a:gd name="connsiteY127" fmla="*/ 40100 h 384333"/>
                <a:gd name="connsiteX128" fmla="*/ 399574 w 2064162"/>
                <a:gd name="connsiteY128" fmla="*/ 40100 h 384333"/>
                <a:gd name="connsiteX129" fmla="*/ 434912 w 2064162"/>
                <a:gd name="connsiteY129" fmla="*/ 75438 h 384333"/>
                <a:gd name="connsiteX130" fmla="*/ 434912 w 2064162"/>
                <a:gd name="connsiteY130" fmla="*/ 305181 h 384333"/>
                <a:gd name="connsiteX131" fmla="*/ 399574 w 2064162"/>
                <a:gd name="connsiteY131" fmla="*/ 340519 h 384333"/>
                <a:gd name="connsiteX132" fmla="*/ 264033 w 2064162"/>
                <a:gd name="connsiteY132" fmla="*/ 340519 h 384333"/>
                <a:gd name="connsiteX133" fmla="*/ 264033 w 2064162"/>
                <a:gd name="connsiteY133" fmla="*/ 384334 h 384333"/>
                <a:gd name="connsiteX134" fmla="*/ 167926 w 2064162"/>
                <a:gd name="connsiteY134" fmla="*/ 384334 h 384333"/>
                <a:gd name="connsiteX135" fmla="*/ 167926 w 2064162"/>
                <a:gd name="connsiteY135" fmla="*/ 340519 h 384333"/>
                <a:gd name="connsiteX136" fmla="*/ 35338 w 2064162"/>
                <a:gd name="connsiteY136" fmla="*/ 340519 h 384333"/>
                <a:gd name="connsiteX137" fmla="*/ 0 w 2064162"/>
                <a:gd name="connsiteY137" fmla="*/ 305181 h 384333"/>
                <a:gd name="connsiteX138" fmla="*/ 0 w 2064162"/>
                <a:gd name="connsiteY138" fmla="*/ 75533 h 384333"/>
                <a:gd name="connsiteX139" fmla="*/ 35338 w 2064162"/>
                <a:gd name="connsiteY139" fmla="*/ 40195 h 384333"/>
                <a:gd name="connsiteX140" fmla="*/ 628745 w 2064162"/>
                <a:gd name="connsiteY140" fmla="*/ 329660 h 384333"/>
                <a:gd name="connsiteX141" fmla="*/ 899160 w 2064162"/>
                <a:gd name="connsiteY141" fmla="*/ 329660 h 384333"/>
                <a:gd name="connsiteX142" fmla="*/ 899160 w 2064162"/>
                <a:gd name="connsiteY142" fmla="*/ 55435 h 384333"/>
                <a:gd name="connsiteX143" fmla="*/ 628745 w 2064162"/>
                <a:gd name="connsiteY143" fmla="*/ 55435 h 384333"/>
                <a:gd name="connsiteX144" fmla="*/ 628745 w 2064162"/>
                <a:gd name="connsiteY144" fmla="*/ 329660 h 384333"/>
                <a:gd name="connsiteX145" fmla="*/ 577882 w 2064162"/>
                <a:gd name="connsiteY145" fmla="*/ 10382 h 384333"/>
                <a:gd name="connsiteX146" fmla="*/ 950309 w 2064162"/>
                <a:gd name="connsiteY146" fmla="*/ 10382 h 384333"/>
                <a:gd name="connsiteX147" fmla="*/ 984790 w 2064162"/>
                <a:gd name="connsiteY147" fmla="*/ 44863 h 384333"/>
                <a:gd name="connsiteX148" fmla="*/ 984790 w 2064162"/>
                <a:gd name="connsiteY148" fmla="*/ 340233 h 384333"/>
                <a:gd name="connsiteX149" fmla="*/ 950309 w 2064162"/>
                <a:gd name="connsiteY149" fmla="*/ 374713 h 384333"/>
                <a:gd name="connsiteX150" fmla="*/ 577882 w 2064162"/>
                <a:gd name="connsiteY150" fmla="*/ 374713 h 384333"/>
                <a:gd name="connsiteX151" fmla="*/ 543401 w 2064162"/>
                <a:gd name="connsiteY151" fmla="*/ 340233 h 384333"/>
                <a:gd name="connsiteX152" fmla="*/ 543401 w 2064162"/>
                <a:gd name="connsiteY152" fmla="*/ 44863 h 384333"/>
                <a:gd name="connsiteX153" fmla="*/ 577882 w 2064162"/>
                <a:gd name="connsiteY153" fmla="*/ 10382 h 384333"/>
                <a:gd name="connsiteX154" fmla="*/ 825627 w 2064162"/>
                <a:gd name="connsiteY154" fmla="*/ 263176 h 384333"/>
                <a:gd name="connsiteX155" fmla="*/ 800862 w 2064162"/>
                <a:gd name="connsiteY155" fmla="*/ 217456 h 384333"/>
                <a:gd name="connsiteX156" fmla="*/ 800862 w 2064162"/>
                <a:gd name="connsiteY156" fmla="*/ 263176 h 384333"/>
                <a:gd name="connsiteX157" fmla="*/ 825627 w 2064162"/>
                <a:gd name="connsiteY157" fmla="*/ 263176 h 384333"/>
                <a:gd name="connsiteX158" fmla="*/ 800862 w 2064162"/>
                <a:gd name="connsiteY158" fmla="*/ 215170 h 384333"/>
                <a:gd name="connsiteX159" fmla="*/ 847058 w 2064162"/>
                <a:gd name="connsiteY159" fmla="*/ 215170 h 384333"/>
                <a:gd name="connsiteX160" fmla="*/ 873062 w 2064162"/>
                <a:gd name="connsiteY160" fmla="*/ 263176 h 384333"/>
                <a:gd name="connsiteX161" fmla="*/ 877919 w 2064162"/>
                <a:gd name="connsiteY161" fmla="*/ 263176 h 384333"/>
                <a:gd name="connsiteX162" fmla="*/ 877919 w 2064162"/>
                <a:gd name="connsiteY162" fmla="*/ 299942 h 384333"/>
                <a:gd name="connsiteX163" fmla="*/ 652558 w 2064162"/>
                <a:gd name="connsiteY163" fmla="*/ 299942 h 384333"/>
                <a:gd name="connsiteX164" fmla="*/ 652558 w 2064162"/>
                <a:gd name="connsiteY164" fmla="*/ 263176 h 384333"/>
                <a:gd name="connsiteX165" fmla="*/ 716471 w 2064162"/>
                <a:gd name="connsiteY165" fmla="*/ 263176 h 384333"/>
                <a:gd name="connsiteX166" fmla="*/ 716471 w 2064162"/>
                <a:gd name="connsiteY166" fmla="*/ 195739 h 384333"/>
                <a:gd name="connsiteX167" fmla="*/ 652558 w 2064162"/>
                <a:gd name="connsiteY167" fmla="*/ 195739 h 384333"/>
                <a:gd name="connsiteX168" fmla="*/ 652558 w 2064162"/>
                <a:gd name="connsiteY168" fmla="*/ 159067 h 384333"/>
                <a:gd name="connsiteX169" fmla="*/ 716471 w 2064162"/>
                <a:gd name="connsiteY169" fmla="*/ 159067 h 384333"/>
                <a:gd name="connsiteX170" fmla="*/ 716471 w 2064162"/>
                <a:gd name="connsiteY170" fmla="*/ 119729 h 384333"/>
                <a:gd name="connsiteX171" fmla="*/ 652558 w 2064162"/>
                <a:gd name="connsiteY171" fmla="*/ 119729 h 384333"/>
                <a:gd name="connsiteX172" fmla="*/ 652558 w 2064162"/>
                <a:gd name="connsiteY172" fmla="*/ 82963 h 384333"/>
                <a:gd name="connsiteX173" fmla="*/ 877919 w 2064162"/>
                <a:gd name="connsiteY173" fmla="*/ 82963 h 384333"/>
                <a:gd name="connsiteX174" fmla="*/ 877919 w 2064162"/>
                <a:gd name="connsiteY174" fmla="*/ 119729 h 384333"/>
                <a:gd name="connsiteX175" fmla="*/ 800862 w 2064162"/>
                <a:gd name="connsiteY175" fmla="*/ 119729 h 384333"/>
                <a:gd name="connsiteX176" fmla="*/ 800862 w 2064162"/>
                <a:gd name="connsiteY176" fmla="*/ 159067 h 384333"/>
                <a:gd name="connsiteX177" fmla="*/ 870395 w 2064162"/>
                <a:gd name="connsiteY177" fmla="*/ 159067 h 384333"/>
                <a:gd name="connsiteX178" fmla="*/ 870395 w 2064162"/>
                <a:gd name="connsiteY178" fmla="*/ 195739 h 384333"/>
                <a:gd name="connsiteX179" fmla="*/ 800862 w 2064162"/>
                <a:gd name="connsiteY179" fmla="*/ 195739 h 384333"/>
                <a:gd name="connsiteX180" fmla="*/ 800862 w 2064162"/>
                <a:gd name="connsiteY180" fmla="*/ 215170 h 384333"/>
                <a:gd name="connsiteX181" fmla="*/ 264033 w 2064162"/>
                <a:gd name="connsiteY181" fmla="*/ 287179 h 384333"/>
                <a:gd name="connsiteX182" fmla="*/ 340805 w 2064162"/>
                <a:gd name="connsiteY182" fmla="*/ 287179 h 384333"/>
                <a:gd name="connsiteX183" fmla="*/ 340805 w 2064162"/>
                <a:gd name="connsiteY183" fmla="*/ 88868 h 384333"/>
                <a:gd name="connsiteX184" fmla="*/ 264033 w 2064162"/>
                <a:gd name="connsiteY184" fmla="*/ 88868 h 384333"/>
                <a:gd name="connsiteX185" fmla="*/ 264033 w 2064162"/>
                <a:gd name="connsiteY185" fmla="*/ 28717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2064162" h="384333">
                  <a:moveTo>
                    <a:pt x="1635157" y="106870"/>
                  </a:moveTo>
                  <a:lnTo>
                    <a:pt x="1725835" y="119158"/>
                  </a:lnTo>
                  <a:lnTo>
                    <a:pt x="1725263" y="182689"/>
                  </a:lnTo>
                  <a:lnTo>
                    <a:pt x="1635157" y="169355"/>
                  </a:lnTo>
                  <a:lnTo>
                    <a:pt x="1635157" y="106870"/>
                  </a:lnTo>
                  <a:close/>
                  <a:moveTo>
                    <a:pt x="1635157" y="13526"/>
                  </a:moveTo>
                  <a:lnTo>
                    <a:pt x="1725835" y="25813"/>
                  </a:lnTo>
                  <a:lnTo>
                    <a:pt x="1725263" y="89344"/>
                  </a:lnTo>
                  <a:lnTo>
                    <a:pt x="1635157" y="76009"/>
                  </a:lnTo>
                  <a:lnTo>
                    <a:pt x="1635157" y="13526"/>
                  </a:lnTo>
                  <a:close/>
                  <a:moveTo>
                    <a:pt x="1857470" y="3334"/>
                  </a:moveTo>
                  <a:lnTo>
                    <a:pt x="1946529" y="3334"/>
                  </a:lnTo>
                  <a:lnTo>
                    <a:pt x="1946529" y="52864"/>
                  </a:lnTo>
                  <a:lnTo>
                    <a:pt x="2027301" y="52864"/>
                  </a:lnTo>
                  <a:cubicBezTo>
                    <a:pt x="2047589" y="52864"/>
                    <a:pt x="2064163" y="69342"/>
                    <a:pt x="2064163" y="89726"/>
                  </a:cubicBezTo>
                  <a:lnTo>
                    <a:pt x="2064163" y="339661"/>
                  </a:lnTo>
                  <a:cubicBezTo>
                    <a:pt x="2064163" y="359950"/>
                    <a:pt x="2047685" y="376523"/>
                    <a:pt x="2027301" y="376523"/>
                  </a:cubicBezTo>
                  <a:lnTo>
                    <a:pt x="1779270" y="376523"/>
                  </a:lnTo>
                  <a:cubicBezTo>
                    <a:pt x="1758982" y="376523"/>
                    <a:pt x="1742408" y="360045"/>
                    <a:pt x="1742408" y="339661"/>
                  </a:cubicBezTo>
                  <a:lnTo>
                    <a:pt x="1742408" y="89630"/>
                  </a:lnTo>
                  <a:cubicBezTo>
                    <a:pt x="1742408" y="69247"/>
                    <a:pt x="1758887" y="52768"/>
                    <a:pt x="1779270" y="52768"/>
                  </a:cubicBezTo>
                  <a:lnTo>
                    <a:pt x="1857470" y="52768"/>
                  </a:lnTo>
                  <a:lnTo>
                    <a:pt x="1857470" y="3239"/>
                  </a:lnTo>
                  <a:close/>
                  <a:moveTo>
                    <a:pt x="1946529" y="172879"/>
                  </a:moveTo>
                  <a:lnTo>
                    <a:pt x="1978438" y="172879"/>
                  </a:lnTo>
                  <a:lnTo>
                    <a:pt x="1978438" y="100108"/>
                  </a:lnTo>
                  <a:lnTo>
                    <a:pt x="1946529" y="100108"/>
                  </a:lnTo>
                  <a:lnTo>
                    <a:pt x="1946529" y="172879"/>
                  </a:lnTo>
                  <a:close/>
                  <a:moveTo>
                    <a:pt x="1946529" y="326898"/>
                  </a:moveTo>
                  <a:lnTo>
                    <a:pt x="1978438" y="326898"/>
                  </a:lnTo>
                  <a:lnTo>
                    <a:pt x="1978438" y="226790"/>
                  </a:lnTo>
                  <a:lnTo>
                    <a:pt x="1946529" y="226790"/>
                  </a:lnTo>
                  <a:lnTo>
                    <a:pt x="1946529" y="326898"/>
                  </a:lnTo>
                  <a:close/>
                  <a:moveTo>
                    <a:pt x="1857470" y="226790"/>
                  </a:moveTo>
                  <a:lnTo>
                    <a:pt x="1825181" y="226790"/>
                  </a:lnTo>
                  <a:lnTo>
                    <a:pt x="1825181" y="326898"/>
                  </a:lnTo>
                  <a:lnTo>
                    <a:pt x="1857470" y="326898"/>
                  </a:lnTo>
                  <a:lnTo>
                    <a:pt x="1857470" y="226790"/>
                  </a:lnTo>
                  <a:close/>
                  <a:moveTo>
                    <a:pt x="1857470" y="100108"/>
                  </a:moveTo>
                  <a:lnTo>
                    <a:pt x="1825181" y="100108"/>
                  </a:lnTo>
                  <a:lnTo>
                    <a:pt x="1825181" y="172879"/>
                  </a:lnTo>
                  <a:lnTo>
                    <a:pt x="1857470" y="172879"/>
                  </a:lnTo>
                  <a:lnTo>
                    <a:pt x="1857470" y="100108"/>
                  </a:lnTo>
                  <a:close/>
                  <a:moveTo>
                    <a:pt x="1728216" y="309562"/>
                  </a:moveTo>
                  <a:cubicBezTo>
                    <a:pt x="1728216" y="379285"/>
                    <a:pt x="1654873" y="379476"/>
                    <a:pt x="1654873" y="379476"/>
                  </a:cubicBezTo>
                  <a:lnTo>
                    <a:pt x="1632490" y="379476"/>
                  </a:lnTo>
                  <a:lnTo>
                    <a:pt x="1632490" y="325279"/>
                  </a:lnTo>
                  <a:lnTo>
                    <a:pt x="1637348" y="325279"/>
                  </a:lnTo>
                  <a:cubicBezTo>
                    <a:pt x="1637348" y="325279"/>
                    <a:pt x="1646206" y="325755"/>
                    <a:pt x="1645158" y="317468"/>
                  </a:cubicBezTo>
                  <a:lnTo>
                    <a:pt x="1645158" y="213455"/>
                  </a:lnTo>
                  <a:lnTo>
                    <a:pt x="1728026" y="213455"/>
                  </a:lnTo>
                  <a:lnTo>
                    <a:pt x="1728026" y="309562"/>
                  </a:lnTo>
                  <a:close/>
                  <a:moveTo>
                    <a:pt x="1297496" y="207359"/>
                  </a:moveTo>
                  <a:lnTo>
                    <a:pt x="1334072" y="207359"/>
                  </a:lnTo>
                  <a:lnTo>
                    <a:pt x="1334072" y="142208"/>
                  </a:lnTo>
                  <a:lnTo>
                    <a:pt x="1297496" y="142208"/>
                  </a:lnTo>
                  <a:lnTo>
                    <a:pt x="1297496" y="207359"/>
                  </a:lnTo>
                  <a:close/>
                  <a:moveTo>
                    <a:pt x="1090422" y="13430"/>
                  </a:moveTo>
                  <a:lnTo>
                    <a:pt x="1181100" y="25717"/>
                  </a:lnTo>
                  <a:lnTo>
                    <a:pt x="1180529" y="89249"/>
                  </a:lnTo>
                  <a:lnTo>
                    <a:pt x="1090422" y="75914"/>
                  </a:lnTo>
                  <a:lnTo>
                    <a:pt x="1090422" y="13430"/>
                  </a:lnTo>
                  <a:close/>
                  <a:moveTo>
                    <a:pt x="1090422" y="106775"/>
                  </a:moveTo>
                  <a:lnTo>
                    <a:pt x="1181100" y="119062"/>
                  </a:lnTo>
                  <a:lnTo>
                    <a:pt x="1180529" y="182594"/>
                  </a:lnTo>
                  <a:lnTo>
                    <a:pt x="1090422" y="169259"/>
                  </a:lnTo>
                  <a:lnTo>
                    <a:pt x="1090422" y="106775"/>
                  </a:lnTo>
                  <a:close/>
                  <a:moveTo>
                    <a:pt x="1183481" y="309467"/>
                  </a:moveTo>
                  <a:cubicBezTo>
                    <a:pt x="1183481" y="379190"/>
                    <a:pt x="1110139" y="379381"/>
                    <a:pt x="1110139" y="379381"/>
                  </a:cubicBezTo>
                  <a:lnTo>
                    <a:pt x="1087755" y="379381"/>
                  </a:lnTo>
                  <a:lnTo>
                    <a:pt x="1087755" y="325184"/>
                  </a:lnTo>
                  <a:lnTo>
                    <a:pt x="1092708" y="325184"/>
                  </a:lnTo>
                  <a:cubicBezTo>
                    <a:pt x="1092708" y="325184"/>
                    <a:pt x="1101566" y="325660"/>
                    <a:pt x="1100519" y="317373"/>
                  </a:cubicBezTo>
                  <a:lnTo>
                    <a:pt x="1100519" y="213360"/>
                  </a:lnTo>
                  <a:lnTo>
                    <a:pt x="1183386" y="213360"/>
                  </a:lnTo>
                  <a:lnTo>
                    <a:pt x="1183386" y="309467"/>
                  </a:lnTo>
                  <a:close/>
                  <a:moveTo>
                    <a:pt x="1272254" y="66866"/>
                  </a:moveTo>
                  <a:cubicBezTo>
                    <a:pt x="1269397" y="80867"/>
                    <a:pt x="1263015" y="90964"/>
                    <a:pt x="1254919" y="98393"/>
                  </a:cubicBezTo>
                  <a:lnTo>
                    <a:pt x="1482852" y="98393"/>
                  </a:lnTo>
                  <a:cubicBezTo>
                    <a:pt x="1503140" y="98393"/>
                    <a:pt x="1519523" y="114967"/>
                    <a:pt x="1519523" y="135446"/>
                  </a:cubicBezTo>
                  <a:lnTo>
                    <a:pt x="1519523" y="207359"/>
                  </a:lnTo>
                  <a:lnTo>
                    <a:pt x="1539621" y="207359"/>
                  </a:lnTo>
                  <a:lnTo>
                    <a:pt x="1539621" y="257747"/>
                  </a:lnTo>
                  <a:lnTo>
                    <a:pt x="1519523" y="257747"/>
                  </a:lnTo>
                  <a:lnTo>
                    <a:pt x="1519523" y="339376"/>
                  </a:lnTo>
                  <a:cubicBezTo>
                    <a:pt x="1519523" y="359855"/>
                    <a:pt x="1503140" y="376428"/>
                    <a:pt x="1482852" y="376428"/>
                  </a:cubicBezTo>
                  <a:lnTo>
                    <a:pt x="1255109" y="376428"/>
                  </a:lnTo>
                  <a:cubicBezTo>
                    <a:pt x="1234916" y="376428"/>
                    <a:pt x="1218438" y="359855"/>
                    <a:pt x="1218438" y="339376"/>
                  </a:cubicBezTo>
                  <a:lnTo>
                    <a:pt x="1218438" y="257747"/>
                  </a:lnTo>
                  <a:lnTo>
                    <a:pt x="1194530" y="257747"/>
                  </a:lnTo>
                  <a:lnTo>
                    <a:pt x="1194530" y="207359"/>
                  </a:lnTo>
                  <a:lnTo>
                    <a:pt x="1218438" y="207359"/>
                  </a:lnTo>
                  <a:lnTo>
                    <a:pt x="1218438" y="135446"/>
                  </a:lnTo>
                  <a:cubicBezTo>
                    <a:pt x="1218438" y="127444"/>
                    <a:pt x="1220914" y="120015"/>
                    <a:pt x="1225201" y="114014"/>
                  </a:cubicBezTo>
                  <a:cubicBezTo>
                    <a:pt x="1206532" y="119158"/>
                    <a:pt x="1189673" y="117634"/>
                    <a:pt x="1189673" y="117634"/>
                  </a:cubicBezTo>
                  <a:lnTo>
                    <a:pt x="1189673" y="81915"/>
                  </a:lnTo>
                  <a:cubicBezTo>
                    <a:pt x="1189673" y="81915"/>
                    <a:pt x="1204627" y="82391"/>
                    <a:pt x="1205198" y="61246"/>
                  </a:cubicBezTo>
                  <a:cubicBezTo>
                    <a:pt x="1205294" y="55340"/>
                    <a:pt x="1205198" y="6001"/>
                    <a:pt x="1205198" y="6001"/>
                  </a:cubicBezTo>
                  <a:lnTo>
                    <a:pt x="1273778" y="6001"/>
                  </a:lnTo>
                  <a:lnTo>
                    <a:pt x="1273778" y="22860"/>
                  </a:lnTo>
                  <a:lnTo>
                    <a:pt x="1526857" y="22860"/>
                  </a:lnTo>
                  <a:lnTo>
                    <a:pt x="1526857" y="66866"/>
                  </a:lnTo>
                  <a:lnTo>
                    <a:pt x="1272159" y="66866"/>
                  </a:lnTo>
                  <a:close/>
                  <a:moveTo>
                    <a:pt x="1333976" y="257651"/>
                  </a:moveTo>
                  <a:lnTo>
                    <a:pt x="1297400" y="257651"/>
                  </a:lnTo>
                  <a:lnTo>
                    <a:pt x="1297400" y="325469"/>
                  </a:lnTo>
                  <a:lnTo>
                    <a:pt x="1333976" y="325469"/>
                  </a:lnTo>
                  <a:lnTo>
                    <a:pt x="1333976" y="257651"/>
                  </a:lnTo>
                  <a:close/>
                  <a:moveTo>
                    <a:pt x="1442085" y="257651"/>
                  </a:moveTo>
                  <a:lnTo>
                    <a:pt x="1401889" y="257651"/>
                  </a:lnTo>
                  <a:lnTo>
                    <a:pt x="1401889" y="325469"/>
                  </a:lnTo>
                  <a:lnTo>
                    <a:pt x="1442085" y="325469"/>
                  </a:lnTo>
                  <a:lnTo>
                    <a:pt x="1442085" y="257651"/>
                  </a:lnTo>
                  <a:close/>
                  <a:moveTo>
                    <a:pt x="1401889" y="207264"/>
                  </a:moveTo>
                  <a:lnTo>
                    <a:pt x="1442085" y="207264"/>
                  </a:lnTo>
                  <a:lnTo>
                    <a:pt x="1442085" y="142113"/>
                  </a:lnTo>
                  <a:lnTo>
                    <a:pt x="1401889" y="142113"/>
                  </a:lnTo>
                  <a:lnTo>
                    <a:pt x="1401889" y="207264"/>
                  </a:lnTo>
                  <a:close/>
                  <a:moveTo>
                    <a:pt x="91440" y="287084"/>
                  </a:moveTo>
                  <a:lnTo>
                    <a:pt x="167926" y="287084"/>
                  </a:lnTo>
                  <a:lnTo>
                    <a:pt x="167926" y="88868"/>
                  </a:lnTo>
                  <a:lnTo>
                    <a:pt x="91440" y="88868"/>
                  </a:lnTo>
                  <a:lnTo>
                    <a:pt x="91440" y="287179"/>
                  </a:lnTo>
                  <a:close/>
                  <a:moveTo>
                    <a:pt x="35338" y="40100"/>
                  </a:moveTo>
                  <a:lnTo>
                    <a:pt x="167926" y="40100"/>
                  </a:lnTo>
                  <a:lnTo>
                    <a:pt x="167926" y="0"/>
                  </a:lnTo>
                  <a:lnTo>
                    <a:pt x="264033" y="0"/>
                  </a:lnTo>
                  <a:lnTo>
                    <a:pt x="264033" y="40100"/>
                  </a:lnTo>
                  <a:lnTo>
                    <a:pt x="399574" y="40100"/>
                  </a:lnTo>
                  <a:cubicBezTo>
                    <a:pt x="419100" y="40100"/>
                    <a:pt x="434912" y="55912"/>
                    <a:pt x="434912" y="75438"/>
                  </a:cubicBezTo>
                  <a:lnTo>
                    <a:pt x="434912" y="305181"/>
                  </a:lnTo>
                  <a:cubicBezTo>
                    <a:pt x="434912" y="324707"/>
                    <a:pt x="419100" y="340519"/>
                    <a:pt x="399574" y="340519"/>
                  </a:cubicBezTo>
                  <a:lnTo>
                    <a:pt x="264033" y="340519"/>
                  </a:lnTo>
                  <a:lnTo>
                    <a:pt x="264033" y="384334"/>
                  </a:lnTo>
                  <a:lnTo>
                    <a:pt x="167926" y="384334"/>
                  </a:lnTo>
                  <a:lnTo>
                    <a:pt x="167926" y="340519"/>
                  </a:lnTo>
                  <a:lnTo>
                    <a:pt x="35338" y="340519"/>
                  </a:lnTo>
                  <a:cubicBezTo>
                    <a:pt x="15812" y="340519"/>
                    <a:pt x="0" y="324707"/>
                    <a:pt x="0" y="305181"/>
                  </a:cubicBezTo>
                  <a:lnTo>
                    <a:pt x="0" y="75533"/>
                  </a:lnTo>
                  <a:cubicBezTo>
                    <a:pt x="0" y="56007"/>
                    <a:pt x="15812" y="40195"/>
                    <a:pt x="35338" y="40195"/>
                  </a:cubicBezTo>
                  <a:moveTo>
                    <a:pt x="628745" y="329660"/>
                  </a:moveTo>
                  <a:lnTo>
                    <a:pt x="899160" y="329660"/>
                  </a:lnTo>
                  <a:lnTo>
                    <a:pt x="899160" y="55435"/>
                  </a:lnTo>
                  <a:lnTo>
                    <a:pt x="628745" y="55435"/>
                  </a:lnTo>
                  <a:lnTo>
                    <a:pt x="628745" y="329660"/>
                  </a:lnTo>
                  <a:close/>
                  <a:moveTo>
                    <a:pt x="577882" y="10382"/>
                  </a:moveTo>
                  <a:lnTo>
                    <a:pt x="950309" y="10382"/>
                  </a:lnTo>
                  <a:cubicBezTo>
                    <a:pt x="969359" y="10382"/>
                    <a:pt x="984790" y="25813"/>
                    <a:pt x="984790" y="44863"/>
                  </a:cubicBezTo>
                  <a:lnTo>
                    <a:pt x="984790" y="340233"/>
                  </a:lnTo>
                  <a:cubicBezTo>
                    <a:pt x="984790" y="359283"/>
                    <a:pt x="969359" y="374713"/>
                    <a:pt x="950309" y="374713"/>
                  </a:cubicBezTo>
                  <a:lnTo>
                    <a:pt x="577882" y="374713"/>
                  </a:lnTo>
                  <a:cubicBezTo>
                    <a:pt x="558832" y="374713"/>
                    <a:pt x="543401" y="359283"/>
                    <a:pt x="543401" y="340233"/>
                  </a:cubicBezTo>
                  <a:lnTo>
                    <a:pt x="543401" y="44863"/>
                  </a:lnTo>
                  <a:cubicBezTo>
                    <a:pt x="543401" y="25813"/>
                    <a:pt x="558832" y="10382"/>
                    <a:pt x="577882" y="10382"/>
                  </a:cubicBezTo>
                  <a:moveTo>
                    <a:pt x="825627" y="263176"/>
                  </a:moveTo>
                  <a:lnTo>
                    <a:pt x="800862" y="217456"/>
                  </a:lnTo>
                  <a:lnTo>
                    <a:pt x="800862" y="263176"/>
                  </a:lnTo>
                  <a:lnTo>
                    <a:pt x="825627" y="263176"/>
                  </a:lnTo>
                  <a:close/>
                  <a:moveTo>
                    <a:pt x="800862" y="215170"/>
                  </a:moveTo>
                  <a:lnTo>
                    <a:pt x="847058" y="215170"/>
                  </a:lnTo>
                  <a:lnTo>
                    <a:pt x="873062" y="263176"/>
                  </a:lnTo>
                  <a:lnTo>
                    <a:pt x="877919" y="263176"/>
                  </a:lnTo>
                  <a:lnTo>
                    <a:pt x="877919" y="299942"/>
                  </a:lnTo>
                  <a:lnTo>
                    <a:pt x="652558" y="299942"/>
                  </a:lnTo>
                  <a:lnTo>
                    <a:pt x="652558" y="263176"/>
                  </a:lnTo>
                  <a:lnTo>
                    <a:pt x="716471" y="263176"/>
                  </a:lnTo>
                  <a:lnTo>
                    <a:pt x="716471" y="195739"/>
                  </a:lnTo>
                  <a:lnTo>
                    <a:pt x="652558" y="195739"/>
                  </a:lnTo>
                  <a:lnTo>
                    <a:pt x="652558" y="159067"/>
                  </a:lnTo>
                  <a:lnTo>
                    <a:pt x="716471" y="159067"/>
                  </a:lnTo>
                  <a:lnTo>
                    <a:pt x="716471" y="119729"/>
                  </a:lnTo>
                  <a:lnTo>
                    <a:pt x="652558" y="119729"/>
                  </a:lnTo>
                  <a:lnTo>
                    <a:pt x="652558" y="82963"/>
                  </a:lnTo>
                  <a:lnTo>
                    <a:pt x="877919" y="82963"/>
                  </a:lnTo>
                  <a:lnTo>
                    <a:pt x="877919" y="119729"/>
                  </a:lnTo>
                  <a:lnTo>
                    <a:pt x="800862" y="119729"/>
                  </a:lnTo>
                  <a:lnTo>
                    <a:pt x="800862" y="159067"/>
                  </a:lnTo>
                  <a:lnTo>
                    <a:pt x="870395" y="159067"/>
                  </a:lnTo>
                  <a:lnTo>
                    <a:pt x="870395" y="195739"/>
                  </a:lnTo>
                  <a:lnTo>
                    <a:pt x="800862" y="195739"/>
                  </a:lnTo>
                  <a:lnTo>
                    <a:pt x="800862" y="215170"/>
                  </a:lnTo>
                  <a:close/>
                  <a:moveTo>
                    <a:pt x="264033" y="287179"/>
                  </a:moveTo>
                  <a:lnTo>
                    <a:pt x="340805" y="287179"/>
                  </a:lnTo>
                  <a:lnTo>
                    <a:pt x="340805" y="88868"/>
                  </a:lnTo>
                  <a:lnTo>
                    <a:pt x="264033" y="88868"/>
                  </a:lnTo>
                  <a:lnTo>
                    <a:pt x="264033" y="287179"/>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形状 22"/>
            <p:cNvSpPr/>
            <p:nvPr/>
          </p:nvSpPr>
          <p:spPr>
            <a:xfrm>
              <a:off x="699543" y="274061"/>
              <a:ext cx="897826" cy="901160"/>
            </a:xfrm>
            <a:custGeom>
              <a:avLst/>
              <a:gdLst>
                <a:gd name="connsiteX0" fmla="*/ 34195 w 897826"/>
                <a:gd name="connsiteY0" fmla="*/ 625412 h 901160"/>
                <a:gd name="connsiteX1" fmla="*/ 449580 w 897826"/>
                <a:gd name="connsiteY1" fmla="*/ 901160 h 901160"/>
                <a:gd name="connsiteX2" fmla="*/ 788480 w 897826"/>
                <a:gd name="connsiteY2" fmla="*/ 747427 h 901160"/>
                <a:gd name="connsiteX3" fmla="*/ 723900 w 897826"/>
                <a:gd name="connsiteY3" fmla="*/ 756190 h 901160"/>
                <a:gd name="connsiteX4" fmla="*/ 658178 w 897826"/>
                <a:gd name="connsiteY4" fmla="*/ 780479 h 901160"/>
                <a:gd name="connsiteX5" fmla="*/ 432054 w 897826"/>
                <a:gd name="connsiteY5" fmla="*/ 837152 h 901160"/>
                <a:gd name="connsiteX6" fmla="*/ 34195 w 897826"/>
                <a:gd name="connsiteY6" fmla="*/ 625507 h 901160"/>
                <a:gd name="connsiteX7" fmla="*/ 18479 w 897826"/>
                <a:gd name="connsiteY7" fmla="*/ 560070 h 901160"/>
                <a:gd name="connsiteX8" fmla="*/ 0 w 897826"/>
                <a:gd name="connsiteY8" fmla="*/ 480441 h 901160"/>
                <a:gd name="connsiteX9" fmla="*/ 415862 w 897826"/>
                <a:gd name="connsiteY9" fmla="*/ 757619 h 901160"/>
                <a:gd name="connsiteX10" fmla="*/ 660178 w 897826"/>
                <a:gd name="connsiteY10" fmla="*/ 685705 h 901160"/>
                <a:gd name="connsiteX11" fmla="*/ 758762 w 897826"/>
                <a:gd name="connsiteY11" fmla="*/ 642938 h 901160"/>
                <a:gd name="connsiteX12" fmla="*/ 865823 w 897826"/>
                <a:gd name="connsiteY12" fmla="*/ 623316 h 901160"/>
                <a:gd name="connsiteX13" fmla="*/ 824865 w 897826"/>
                <a:gd name="connsiteY13" fmla="*/ 699516 h 901160"/>
                <a:gd name="connsiteX14" fmla="*/ 753523 w 897826"/>
                <a:gd name="connsiteY14" fmla="*/ 710565 h 901160"/>
                <a:gd name="connsiteX15" fmla="*/ 645224 w 897826"/>
                <a:gd name="connsiteY15" fmla="*/ 755142 h 901160"/>
                <a:gd name="connsiteX16" fmla="*/ 423767 w 897826"/>
                <a:gd name="connsiteY16" fmla="*/ 813245 h 901160"/>
                <a:gd name="connsiteX17" fmla="*/ 18479 w 897826"/>
                <a:gd name="connsiteY17" fmla="*/ 559975 h 901160"/>
                <a:gd name="connsiteX18" fmla="*/ 883730 w 897826"/>
                <a:gd name="connsiteY18" fmla="*/ 571214 h 901160"/>
                <a:gd name="connsiteX19" fmla="*/ 897827 w 897826"/>
                <a:gd name="connsiteY19" fmla="*/ 495681 h 901160"/>
                <a:gd name="connsiteX20" fmla="*/ 721995 w 897826"/>
                <a:gd name="connsiteY20" fmla="*/ 495681 h 901160"/>
                <a:gd name="connsiteX21" fmla="*/ 449485 w 897826"/>
                <a:gd name="connsiteY21" fmla="*/ 664559 h 901160"/>
                <a:gd name="connsiteX22" fmla="*/ 145352 w 897826"/>
                <a:gd name="connsiteY22" fmla="*/ 360426 h 901160"/>
                <a:gd name="connsiteX23" fmla="*/ 449485 w 897826"/>
                <a:gd name="connsiteY23" fmla="*/ 56293 h 901160"/>
                <a:gd name="connsiteX24" fmla="*/ 739997 w 897826"/>
                <a:gd name="connsiteY24" fmla="*/ 270224 h 901160"/>
                <a:gd name="connsiteX25" fmla="*/ 862394 w 897826"/>
                <a:gd name="connsiteY25" fmla="*/ 270224 h 901160"/>
                <a:gd name="connsiteX26" fmla="*/ 449485 w 897826"/>
                <a:gd name="connsiteY26" fmla="*/ 0 h 901160"/>
                <a:gd name="connsiteX27" fmla="*/ 10382 w 897826"/>
                <a:gd name="connsiteY27" fmla="*/ 349663 h 901160"/>
                <a:gd name="connsiteX28" fmla="*/ 3810 w 897826"/>
                <a:gd name="connsiteY28" fmla="*/ 401003 h 901160"/>
                <a:gd name="connsiteX29" fmla="*/ 16097 w 897826"/>
                <a:gd name="connsiteY29" fmla="*/ 471488 h 901160"/>
                <a:gd name="connsiteX30" fmla="*/ 407575 w 897826"/>
                <a:gd name="connsiteY30" fmla="*/ 731711 h 901160"/>
                <a:gd name="connsiteX31" fmla="*/ 643795 w 897826"/>
                <a:gd name="connsiteY31" fmla="*/ 659511 h 901160"/>
                <a:gd name="connsiteX32" fmla="*/ 766096 w 897826"/>
                <a:gd name="connsiteY32" fmla="*/ 598265 h 901160"/>
                <a:gd name="connsiteX33" fmla="*/ 883825 w 897826"/>
                <a:gd name="connsiteY33" fmla="*/ 571214 h 90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7826" h="901160">
                  <a:moveTo>
                    <a:pt x="34195" y="625412"/>
                  </a:moveTo>
                  <a:cubicBezTo>
                    <a:pt x="102489" y="787432"/>
                    <a:pt x="262700" y="901160"/>
                    <a:pt x="449580" y="901160"/>
                  </a:cubicBezTo>
                  <a:cubicBezTo>
                    <a:pt x="584740" y="901160"/>
                    <a:pt x="705993" y="841629"/>
                    <a:pt x="788480" y="747427"/>
                  </a:cubicBezTo>
                  <a:cubicBezTo>
                    <a:pt x="788480" y="747427"/>
                    <a:pt x="760476" y="746951"/>
                    <a:pt x="723900" y="756190"/>
                  </a:cubicBezTo>
                  <a:cubicBezTo>
                    <a:pt x="687324" y="765334"/>
                    <a:pt x="658178" y="780479"/>
                    <a:pt x="658178" y="780479"/>
                  </a:cubicBezTo>
                  <a:cubicBezTo>
                    <a:pt x="590836" y="816578"/>
                    <a:pt x="513874" y="837152"/>
                    <a:pt x="432054" y="837152"/>
                  </a:cubicBezTo>
                  <a:cubicBezTo>
                    <a:pt x="266510" y="837152"/>
                    <a:pt x="119920" y="753142"/>
                    <a:pt x="34195" y="625507"/>
                  </a:cubicBezTo>
                  <a:moveTo>
                    <a:pt x="18479" y="560070"/>
                  </a:moveTo>
                  <a:cubicBezTo>
                    <a:pt x="11049" y="537020"/>
                    <a:pt x="1715" y="507682"/>
                    <a:pt x="0" y="480441"/>
                  </a:cubicBezTo>
                  <a:cubicBezTo>
                    <a:pt x="67818" y="642842"/>
                    <a:pt x="228695" y="757619"/>
                    <a:pt x="415862" y="757619"/>
                  </a:cubicBezTo>
                  <a:cubicBezTo>
                    <a:pt x="505873" y="757619"/>
                    <a:pt x="589788" y="731234"/>
                    <a:pt x="660178" y="685705"/>
                  </a:cubicBezTo>
                  <a:cubicBezTo>
                    <a:pt x="660178" y="685705"/>
                    <a:pt x="710184" y="657320"/>
                    <a:pt x="758762" y="642938"/>
                  </a:cubicBezTo>
                  <a:cubicBezTo>
                    <a:pt x="807244" y="628650"/>
                    <a:pt x="865823" y="623316"/>
                    <a:pt x="865823" y="623316"/>
                  </a:cubicBezTo>
                  <a:cubicBezTo>
                    <a:pt x="854678" y="650081"/>
                    <a:pt x="840772" y="675704"/>
                    <a:pt x="824865" y="699516"/>
                  </a:cubicBezTo>
                  <a:cubicBezTo>
                    <a:pt x="824865" y="699516"/>
                    <a:pt x="791623" y="699897"/>
                    <a:pt x="753523" y="710565"/>
                  </a:cubicBezTo>
                  <a:cubicBezTo>
                    <a:pt x="719233" y="720185"/>
                    <a:pt x="645224" y="755142"/>
                    <a:pt x="645224" y="755142"/>
                  </a:cubicBezTo>
                  <a:cubicBezTo>
                    <a:pt x="579787" y="792099"/>
                    <a:pt x="504254" y="813245"/>
                    <a:pt x="423767" y="813245"/>
                  </a:cubicBezTo>
                  <a:cubicBezTo>
                    <a:pt x="245745" y="813245"/>
                    <a:pt x="91440" y="709898"/>
                    <a:pt x="18479" y="559975"/>
                  </a:cubicBezTo>
                  <a:moveTo>
                    <a:pt x="883730" y="571214"/>
                  </a:moveTo>
                  <a:cubicBezTo>
                    <a:pt x="890492" y="546830"/>
                    <a:pt x="895255" y="521589"/>
                    <a:pt x="897827" y="495681"/>
                  </a:cubicBezTo>
                  <a:lnTo>
                    <a:pt x="721995" y="495681"/>
                  </a:lnTo>
                  <a:cubicBezTo>
                    <a:pt x="672179" y="595789"/>
                    <a:pt x="568928" y="664559"/>
                    <a:pt x="449485" y="664559"/>
                  </a:cubicBezTo>
                  <a:cubicBezTo>
                    <a:pt x="281559" y="664559"/>
                    <a:pt x="145352" y="528352"/>
                    <a:pt x="145352" y="360426"/>
                  </a:cubicBezTo>
                  <a:cubicBezTo>
                    <a:pt x="145352" y="192500"/>
                    <a:pt x="281464" y="56293"/>
                    <a:pt x="449485" y="56293"/>
                  </a:cubicBezTo>
                  <a:cubicBezTo>
                    <a:pt x="586073" y="56293"/>
                    <a:pt x="701326" y="146304"/>
                    <a:pt x="739997" y="270224"/>
                  </a:cubicBezTo>
                  <a:lnTo>
                    <a:pt x="862394" y="270224"/>
                  </a:lnTo>
                  <a:cubicBezTo>
                    <a:pt x="792575" y="111157"/>
                    <a:pt x="634079" y="0"/>
                    <a:pt x="449485" y="0"/>
                  </a:cubicBezTo>
                  <a:cubicBezTo>
                    <a:pt x="235458" y="95"/>
                    <a:pt x="56198" y="149447"/>
                    <a:pt x="10382" y="349663"/>
                  </a:cubicBezTo>
                  <a:cubicBezTo>
                    <a:pt x="6287" y="365474"/>
                    <a:pt x="4667" y="387572"/>
                    <a:pt x="3810" y="401003"/>
                  </a:cubicBezTo>
                  <a:cubicBezTo>
                    <a:pt x="3810" y="421862"/>
                    <a:pt x="7144" y="453295"/>
                    <a:pt x="16097" y="471488"/>
                  </a:cubicBezTo>
                  <a:cubicBezTo>
                    <a:pt x="79058" y="625126"/>
                    <a:pt x="230981" y="731711"/>
                    <a:pt x="407575" y="731711"/>
                  </a:cubicBezTo>
                  <a:cubicBezTo>
                    <a:pt x="495110" y="731711"/>
                    <a:pt x="576358" y="705136"/>
                    <a:pt x="643795" y="659511"/>
                  </a:cubicBezTo>
                  <a:cubicBezTo>
                    <a:pt x="643795" y="659511"/>
                    <a:pt x="705422" y="622268"/>
                    <a:pt x="766096" y="598265"/>
                  </a:cubicBezTo>
                  <a:cubicBezTo>
                    <a:pt x="826770" y="574167"/>
                    <a:pt x="883825" y="571214"/>
                    <a:pt x="883825" y="571214"/>
                  </a:cubicBezTo>
                </a:path>
              </a:pathLst>
            </a:custGeom>
            <a:solidFill>
              <a:srgbClr val="0060A6"/>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任意多边形: 形状 23"/>
            <p:cNvSpPr/>
            <p:nvPr/>
          </p:nvSpPr>
          <p:spPr>
            <a:xfrm>
              <a:off x="867563" y="161381"/>
              <a:ext cx="948499" cy="754760"/>
            </a:xfrm>
            <a:custGeom>
              <a:avLst/>
              <a:gdLst>
                <a:gd name="connsiteX0" fmla="*/ 932212 w 948499"/>
                <a:gd name="connsiteY0" fmla="*/ 515303 h 754760"/>
                <a:gd name="connsiteX1" fmla="*/ 923449 w 948499"/>
                <a:gd name="connsiteY1" fmla="*/ 563309 h 754760"/>
                <a:gd name="connsiteX2" fmla="*/ 795909 w 948499"/>
                <a:gd name="connsiteY2" fmla="*/ 563309 h 754760"/>
                <a:gd name="connsiteX3" fmla="*/ 820865 w 948499"/>
                <a:gd name="connsiteY3" fmla="*/ 427577 h 754760"/>
                <a:gd name="connsiteX4" fmla="*/ 948500 w 948499"/>
                <a:gd name="connsiteY4" fmla="*/ 427577 h 754760"/>
                <a:gd name="connsiteX5" fmla="*/ 940403 w 948499"/>
                <a:gd name="connsiteY5" fmla="*/ 471678 h 754760"/>
                <a:gd name="connsiteX6" fmla="*/ 858869 w 948499"/>
                <a:gd name="connsiteY6" fmla="*/ 471678 h 754760"/>
                <a:gd name="connsiteX7" fmla="*/ 850868 w 948499"/>
                <a:gd name="connsiteY7" fmla="*/ 515398 h 754760"/>
                <a:gd name="connsiteX8" fmla="*/ 932307 w 948499"/>
                <a:gd name="connsiteY8" fmla="*/ 515398 h 754760"/>
                <a:gd name="connsiteX9" fmla="*/ 513017 w 948499"/>
                <a:gd name="connsiteY9" fmla="*/ 427577 h 754760"/>
                <a:gd name="connsiteX10" fmla="*/ 648748 w 948499"/>
                <a:gd name="connsiteY10" fmla="*/ 427577 h 754760"/>
                <a:gd name="connsiteX11" fmla="*/ 623888 w 948499"/>
                <a:gd name="connsiteY11" fmla="*/ 563309 h 754760"/>
                <a:gd name="connsiteX12" fmla="*/ 488156 w 948499"/>
                <a:gd name="connsiteY12" fmla="*/ 563309 h 754760"/>
                <a:gd name="connsiteX13" fmla="*/ 513017 w 948499"/>
                <a:gd name="connsiteY13" fmla="*/ 427577 h 754760"/>
                <a:gd name="connsiteX14" fmla="*/ 551021 w 948499"/>
                <a:gd name="connsiteY14" fmla="*/ 471678 h 754760"/>
                <a:gd name="connsiteX15" fmla="*/ 543020 w 948499"/>
                <a:gd name="connsiteY15" fmla="*/ 515303 h 754760"/>
                <a:gd name="connsiteX16" fmla="*/ 586645 w 948499"/>
                <a:gd name="connsiteY16" fmla="*/ 515303 h 754760"/>
                <a:gd name="connsiteX17" fmla="*/ 594646 w 948499"/>
                <a:gd name="connsiteY17" fmla="*/ 471678 h 754760"/>
                <a:gd name="connsiteX18" fmla="*/ 550926 w 948499"/>
                <a:gd name="connsiteY18" fmla="*/ 471678 h 754760"/>
                <a:gd name="connsiteX19" fmla="*/ 666845 w 948499"/>
                <a:gd name="connsiteY19" fmla="*/ 427577 h 754760"/>
                <a:gd name="connsiteX20" fmla="*/ 802577 w 948499"/>
                <a:gd name="connsiteY20" fmla="*/ 427577 h 754760"/>
                <a:gd name="connsiteX21" fmla="*/ 777716 w 948499"/>
                <a:gd name="connsiteY21" fmla="*/ 563309 h 754760"/>
                <a:gd name="connsiteX22" fmla="*/ 641985 w 948499"/>
                <a:gd name="connsiteY22" fmla="*/ 563309 h 754760"/>
                <a:gd name="connsiteX23" fmla="*/ 666845 w 948499"/>
                <a:gd name="connsiteY23" fmla="*/ 427577 h 754760"/>
                <a:gd name="connsiteX24" fmla="*/ 704850 w 948499"/>
                <a:gd name="connsiteY24" fmla="*/ 471678 h 754760"/>
                <a:gd name="connsiteX25" fmla="*/ 696849 w 948499"/>
                <a:gd name="connsiteY25" fmla="*/ 515303 h 754760"/>
                <a:gd name="connsiteX26" fmla="*/ 740474 w 948499"/>
                <a:gd name="connsiteY26" fmla="*/ 515303 h 754760"/>
                <a:gd name="connsiteX27" fmla="*/ 748475 w 948499"/>
                <a:gd name="connsiteY27" fmla="*/ 471678 h 754760"/>
                <a:gd name="connsiteX28" fmla="*/ 704755 w 948499"/>
                <a:gd name="connsiteY28" fmla="*/ 471678 h 754760"/>
                <a:gd name="connsiteX29" fmla="*/ 207359 w 948499"/>
                <a:gd name="connsiteY29" fmla="*/ 260414 h 754760"/>
                <a:gd name="connsiteX30" fmla="*/ 56293 w 948499"/>
                <a:gd name="connsiteY30" fmla="*/ 473202 h 754760"/>
                <a:gd name="connsiteX31" fmla="*/ 281559 w 948499"/>
                <a:gd name="connsiteY31" fmla="*/ 698468 h 754760"/>
                <a:gd name="connsiteX32" fmla="*/ 461772 w 948499"/>
                <a:gd name="connsiteY32" fmla="*/ 608457 h 754760"/>
                <a:gd name="connsiteX33" fmla="*/ 348901 w 948499"/>
                <a:gd name="connsiteY33" fmla="*/ 608457 h 754760"/>
                <a:gd name="connsiteX34" fmla="*/ 281559 w 948499"/>
                <a:gd name="connsiteY34" fmla="*/ 247936 h 754760"/>
                <a:gd name="connsiteX35" fmla="*/ 218123 w 948499"/>
                <a:gd name="connsiteY35" fmla="*/ 608457 h 754760"/>
                <a:gd name="connsiteX36" fmla="*/ 146018 w 948499"/>
                <a:gd name="connsiteY36" fmla="*/ 608457 h 754760"/>
                <a:gd name="connsiteX37" fmla="*/ 207359 w 948499"/>
                <a:gd name="connsiteY37" fmla="*/ 260414 h 754760"/>
                <a:gd name="connsiteX38" fmla="*/ 528542 w 948499"/>
                <a:gd name="connsiteY38" fmla="*/ 608457 h 754760"/>
                <a:gd name="connsiteX39" fmla="*/ 281559 w 948499"/>
                <a:gd name="connsiteY39" fmla="*/ 754761 h 754760"/>
                <a:gd name="connsiteX40" fmla="*/ 0 w 948499"/>
                <a:gd name="connsiteY40" fmla="*/ 473202 h 754760"/>
                <a:gd name="connsiteX41" fmla="*/ 218313 w 948499"/>
                <a:gd name="connsiteY41" fmla="*/ 198692 h 754760"/>
                <a:gd name="connsiteX42" fmla="*/ 253270 w 948499"/>
                <a:gd name="connsiteY42" fmla="*/ 0 h 754760"/>
                <a:gd name="connsiteX43" fmla="*/ 309563 w 948499"/>
                <a:gd name="connsiteY43" fmla="*/ 0 h 754760"/>
                <a:gd name="connsiteX44" fmla="*/ 344615 w 948499"/>
                <a:gd name="connsiteY44" fmla="*/ 198692 h 754760"/>
                <a:gd name="connsiteX45" fmla="*/ 548354 w 948499"/>
                <a:gd name="connsiteY45" fmla="*/ 383000 h 754760"/>
                <a:gd name="connsiteX46" fmla="*/ 487966 w 948499"/>
                <a:gd name="connsiteY46" fmla="*/ 383000 h 754760"/>
                <a:gd name="connsiteX47" fmla="*/ 355473 w 948499"/>
                <a:gd name="connsiteY47" fmla="*/ 260318 h 754760"/>
                <a:gd name="connsiteX48" fmla="*/ 408718 w 948499"/>
                <a:gd name="connsiteY48" fmla="*/ 562070 h 754760"/>
                <a:gd name="connsiteX49" fmla="*/ 433197 w 948499"/>
                <a:gd name="connsiteY49" fmla="*/ 427482 h 754760"/>
                <a:gd name="connsiteX50" fmla="*/ 494729 w 948499"/>
                <a:gd name="connsiteY50" fmla="*/ 427482 h 754760"/>
                <a:gd name="connsiteX51" fmla="*/ 461772 w 948499"/>
                <a:gd name="connsiteY51" fmla="*/ 608362 h 754760"/>
                <a:gd name="connsiteX52" fmla="*/ 528638 w 948499"/>
                <a:gd name="connsiteY52" fmla="*/ 608362 h 7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48499" h="754760">
                  <a:moveTo>
                    <a:pt x="932212" y="515303"/>
                  </a:moveTo>
                  <a:lnTo>
                    <a:pt x="923449" y="563309"/>
                  </a:lnTo>
                  <a:lnTo>
                    <a:pt x="795909" y="563309"/>
                  </a:lnTo>
                  <a:lnTo>
                    <a:pt x="820865" y="427577"/>
                  </a:lnTo>
                  <a:lnTo>
                    <a:pt x="948500" y="427577"/>
                  </a:lnTo>
                  <a:lnTo>
                    <a:pt x="940403" y="471678"/>
                  </a:lnTo>
                  <a:lnTo>
                    <a:pt x="858869" y="471678"/>
                  </a:lnTo>
                  <a:lnTo>
                    <a:pt x="850868" y="515398"/>
                  </a:lnTo>
                  <a:lnTo>
                    <a:pt x="932307" y="515398"/>
                  </a:lnTo>
                  <a:close/>
                  <a:moveTo>
                    <a:pt x="513017" y="427577"/>
                  </a:moveTo>
                  <a:lnTo>
                    <a:pt x="648748" y="427577"/>
                  </a:lnTo>
                  <a:lnTo>
                    <a:pt x="623888" y="563309"/>
                  </a:lnTo>
                  <a:lnTo>
                    <a:pt x="488156" y="563309"/>
                  </a:lnTo>
                  <a:lnTo>
                    <a:pt x="513017" y="427577"/>
                  </a:lnTo>
                  <a:close/>
                  <a:moveTo>
                    <a:pt x="551021" y="471678"/>
                  </a:moveTo>
                  <a:lnTo>
                    <a:pt x="543020" y="515303"/>
                  </a:lnTo>
                  <a:lnTo>
                    <a:pt x="586645" y="515303"/>
                  </a:lnTo>
                  <a:lnTo>
                    <a:pt x="594646" y="471678"/>
                  </a:lnTo>
                  <a:lnTo>
                    <a:pt x="550926" y="471678"/>
                  </a:lnTo>
                  <a:close/>
                  <a:moveTo>
                    <a:pt x="666845" y="427577"/>
                  </a:moveTo>
                  <a:lnTo>
                    <a:pt x="802577" y="427577"/>
                  </a:lnTo>
                  <a:lnTo>
                    <a:pt x="777716" y="563309"/>
                  </a:lnTo>
                  <a:lnTo>
                    <a:pt x="641985" y="563309"/>
                  </a:lnTo>
                  <a:lnTo>
                    <a:pt x="666845" y="427577"/>
                  </a:lnTo>
                  <a:close/>
                  <a:moveTo>
                    <a:pt x="704850" y="471678"/>
                  </a:moveTo>
                  <a:lnTo>
                    <a:pt x="696849" y="515303"/>
                  </a:lnTo>
                  <a:lnTo>
                    <a:pt x="740474" y="515303"/>
                  </a:lnTo>
                  <a:lnTo>
                    <a:pt x="748475" y="471678"/>
                  </a:lnTo>
                  <a:lnTo>
                    <a:pt x="704755" y="471678"/>
                  </a:lnTo>
                  <a:close/>
                  <a:moveTo>
                    <a:pt x="207359" y="260414"/>
                  </a:moveTo>
                  <a:cubicBezTo>
                    <a:pt x="119348" y="291084"/>
                    <a:pt x="56293" y="374809"/>
                    <a:pt x="56293" y="473202"/>
                  </a:cubicBezTo>
                  <a:cubicBezTo>
                    <a:pt x="56293" y="597599"/>
                    <a:pt x="157163" y="698468"/>
                    <a:pt x="281559" y="698468"/>
                  </a:cubicBezTo>
                  <a:cubicBezTo>
                    <a:pt x="355187" y="698468"/>
                    <a:pt x="420624" y="663131"/>
                    <a:pt x="461772" y="608457"/>
                  </a:cubicBezTo>
                  <a:lnTo>
                    <a:pt x="348901" y="608457"/>
                  </a:lnTo>
                  <a:lnTo>
                    <a:pt x="281559" y="247936"/>
                  </a:lnTo>
                  <a:lnTo>
                    <a:pt x="218123" y="608457"/>
                  </a:lnTo>
                  <a:lnTo>
                    <a:pt x="146018" y="608457"/>
                  </a:lnTo>
                  <a:lnTo>
                    <a:pt x="207359" y="260414"/>
                  </a:lnTo>
                  <a:close/>
                  <a:moveTo>
                    <a:pt x="528542" y="608457"/>
                  </a:moveTo>
                  <a:cubicBezTo>
                    <a:pt x="480727" y="695706"/>
                    <a:pt x="388049" y="754761"/>
                    <a:pt x="281559" y="754761"/>
                  </a:cubicBezTo>
                  <a:cubicBezTo>
                    <a:pt x="126016" y="754761"/>
                    <a:pt x="0" y="628650"/>
                    <a:pt x="0" y="473202"/>
                  </a:cubicBezTo>
                  <a:cubicBezTo>
                    <a:pt x="0" y="339471"/>
                    <a:pt x="93250" y="227457"/>
                    <a:pt x="218313" y="198692"/>
                  </a:cubicBezTo>
                  <a:lnTo>
                    <a:pt x="253270" y="0"/>
                  </a:lnTo>
                  <a:lnTo>
                    <a:pt x="309563" y="0"/>
                  </a:lnTo>
                  <a:lnTo>
                    <a:pt x="344615" y="198692"/>
                  </a:lnTo>
                  <a:cubicBezTo>
                    <a:pt x="440246" y="220599"/>
                    <a:pt x="517112" y="291179"/>
                    <a:pt x="548354" y="383000"/>
                  </a:cubicBezTo>
                  <a:lnTo>
                    <a:pt x="487966" y="383000"/>
                  </a:lnTo>
                  <a:cubicBezTo>
                    <a:pt x="462820" y="325850"/>
                    <a:pt x="414814" y="280988"/>
                    <a:pt x="355473" y="260318"/>
                  </a:cubicBezTo>
                  <a:lnTo>
                    <a:pt x="408718" y="562070"/>
                  </a:lnTo>
                  <a:lnTo>
                    <a:pt x="433197" y="427482"/>
                  </a:lnTo>
                  <a:lnTo>
                    <a:pt x="494729" y="427482"/>
                  </a:lnTo>
                  <a:lnTo>
                    <a:pt x="461772" y="608362"/>
                  </a:lnTo>
                  <a:lnTo>
                    <a:pt x="528638" y="608362"/>
                  </a:lnTo>
                  <a:close/>
                </a:path>
              </a:pathLst>
            </a:custGeom>
            <a:solidFill>
              <a:srgbClr val="DE002B"/>
            </a:solidFill>
            <a:ln w="9525" cap="flat">
              <a:noFill/>
              <a:prstDash val="solid"/>
              <a:miter/>
            </a:ln>
          </p:spPr>
          <p:txBody>
            <a:bodyPr rtlCol="0" anchor="ctr"/>
            <a:lstStyle/>
            <a:p>
              <a:endParaRPr lang="zh-CN" altLang="en-US"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6" name="直线连接符 24"/>
          <p:cNvCxnSpPr/>
          <p:nvPr userDrawn="1"/>
        </p:nvCxnSpPr>
        <p:spPr>
          <a:xfrm>
            <a:off x="1686187" y="860744"/>
            <a:ext cx="9990842" cy="0"/>
          </a:xfrm>
          <a:prstGeom prst="line">
            <a:avLst/>
          </a:prstGeom>
          <a:ln w="19050">
            <a:gradFill>
              <a:gsLst>
                <a:gs pos="0">
                  <a:schemeClr val="bg1">
                    <a:lumMod val="75000"/>
                  </a:schemeClr>
                </a:gs>
                <a:gs pos="100000">
                  <a:schemeClr val="bg1">
                    <a:lumMod val="75000"/>
                    <a:alpha val="0"/>
                  </a:scheme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17" name="直线连接符 36"/>
          <p:cNvCxnSpPr/>
          <p:nvPr userDrawn="1"/>
        </p:nvCxnSpPr>
        <p:spPr>
          <a:xfrm flipV="1">
            <a:off x="1006802" y="852184"/>
            <a:ext cx="3257085" cy="8560"/>
          </a:xfrm>
          <a:prstGeom prst="line">
            <a:avLst/>
          </a:prstGeom>
          <a:ln w="38100">
            <a:solidFill>
              <a:srgbClr val="006CB2"/>
            </a:solidFill>
          </a:ln>
        </p:spPr>
        <p:style>
          <a:lnRef idx="2">
            <a:schemeClr val="accent1"/>
          </a:lnRef>
          <a:fillRef idx="0">
            <a:schemeClr val="accent1"/>
          </a:fillRef>
          <a:effectRef idx="1">
            <a:schemeClr val="accent1"/>
          </a:effectRef>
          <a:fontRef idx="minor">
            <a:schemeClr val="tx1"/>
          </a:fontRef>
        </p:style>
      </p:cxnSp>
      <p:cxnSp>
        <p:nvCxnSpPr>
          <p:cNvPr id="18" name="直线连接符 36"/>
          <p:cNvCxnSpPr/>
          <p:nvPr userDrawn="1"/>
        </p:nvCxnSpPr>
        <p:spPr>
          <a:xfrm>
            <a:off x="466802" y="860744"/>
            <a:ext cx="540000" cy="0"/>
          </a:xfrm>
          <a:prstGeom prst="line">
            <a:avLst/>
          </a:prstGeom>
          <a:ln w="38100">
            <a:solidFill>
              <a:srgbClr val="E3002C"/>
            </a:solidFill>
          </a:ln>
        </p:spPr>
        <p:style>
          <a:lnRef idx="2">
            <a:schemeClr val="accent1"/>
          </a:lnRef>
          <a:fillRef idx="0">
            <a:schemeClr val="accent1"/>
          </a:fillRef>
          <a:effectRef idx="1">
            <a:schemeClr val="accent1"/>
          </a:effectRef>
          <a:fontRef idx="minor">
            <a:schemeClr val="tx1"/>
          </a:fontRef>
        </p:style>
      </p:cxnSp>
      <p:sp>
        <p:nvSpPr>
          <p:cNvPr id="30" name="文本占位符 34"/>
          <p:cNvSpPr>
            <a:spLocks noGrp="1"/>
          </p:cNvSpPr>
          <p:nvPr>
            <p:ph type="body" sz="quarter" idx="10" hasCustomPrompt="1"/>
          </p:nvPr>
        </p:nvSpPr>
        <p:spPr>
          <a:xfrm>
            <a:off x="380913" y="926994"/>
            <a:ext cx="11439922" cy="727818"/>
          </a:xfrm>
          <a:prstGeom prst="rect">
            <a:avLst/>
          </a:prstGeom>
        </p:spPr>
        <p:txBody>
          <a:bodyPr>
            <a:noAutofit/>
          </a:bodyPr>
          <a:lstStyle>
            <a:lvl1pPr marL="0" indent="288290" algn="l" defTabSz="914400" rtl="0" eaLnBrk="1" latinLnBrk="0" hangingPunct="1">
              <a:lnSpc>
                <a:spcPct val="130000"/>
              </a:lnSpc>
              <a:spcBef>
                <a:spcPts val="0"/>
              </a:spcBef>
              <a:buNone/>
              <a:defRPr lang="zh-CN" altLang="en-US" sz="1600" kern="1200" dirty="0">
                <a:solidFill>
                  <a:schemeClr val="tx1">
                    <a:lumMod val="75000"/>
                    <a:lumOff val="25000"/>
                  </a:schemeClr>
                </a:solidFill>
                <a:latin typeface="Arial" panose="020B0604020202020204" pitchFamily="34" charset="0"/>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a:lnSpc>
                <a:spcPct val="150000"/>
              </a:lnSpc>
            </a:pPr>
            <a:r>
              <a:rPr lang="zh-CN" altLang="en-US" dirty="0">
                <a:latin typeface="微软雅黑" panose="020B0503020204020204" pitchFamily="34" charset="-122"/>
                <a:sym typeface="微软雅黑" panose="020B0503020204020204" pitchFamily="34" charset="-122"/>
              </a:rPr>
              <a:t>正文  微软雅黑  </a:t>
            </a:r>
            <a:r>
              <a:rPr lang="en-US" altLang="zh-CN" dirty="0">
                <a:latin typeface="微软雅黑" panose="020B0503020204020204" pitchFamily="34" charset="-122"/>
                <a:sym typeface="微软雅黑" panose="020B0503020204020204" pitchFamily="34" charset="-122"/>
              </a:rPr>
              <a:t>16</a:t>
            </a:r>
            <a:r>
              <a:rPr lang="zh-CN" altLang="en-US" dirty="0">
                <a:latin typeface="微软雅黑" panose="020B0503020204020204" pitchFamily="34" charset="-122"/>
                <a:sym typeface="微软雅黑" panose="020B0503020204020204" pitchFamily="34" charset="-122"/>
              </a:rPr>
              <a:t>号</a:t>
            </a:r>
          </a:p>
          <a:p>
            <a:pPr>
              <a:lnSpc>
                <a:spcPct val="150000"/>
              </a:lnSpc>
            </a:pPr>
            <a:r>
              <a:rPr lang="zh-CN" altLang="en-US" dirty="0">
                <a:latin typeface="微软雅黑" panose="020B0503020204020204" pitchFamily="34" charset="-122"/>
                <a:sym typeface="微软雅黑" panose="020B0503020204020204" pitchFamily="34" charset="-122"/>
              </a:rPr>
              <a:t>请输入正文请输入正文请输入正文请输入正文请输入正文请输入正文请输入正文请输入正文请输入正文请输入正文</a:t>
            </a:r>
          </a:p>
        </p:txBody>
      </p:sp>
      <p:sp>
        <p:nvSpPr>
          <p:cNvPr id="33" name="文本占位符 34"/>
          <p:cNvSpPr>
            <a:spLocks noGrp="1"/>
          </p:cNvSpPr>
          <p:nvPr>
            <p:ph type="body" sz="quarter" idx="19" hasCustomPrompt="1"/>
          </p:nvPr>
        </p:nvSpPr>
        <p:spPr>
          <a:xfrm>
            <a:off x="1452880" y="2391410"/>
            <a:ext cx="4686300" cy="399415"/>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1800" b="1" i="0" kern="1200" spc="300" dirty="0" smtClean="0">
                <a:solidFill>
                  <a:srgbClr val="004C8B"/>
                </a:solidFill>
                <a:latin typeface="Arial" panose="020B0604020202020204" pitchFamily="34" charset="0"/>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1.</a:t>
            </a:r>
            <a:r>
              <a:rPr lang="zh-CN" altLang="en-US" dirty="0"/>
              <a:t>请输入二级标题</a:t>
            </a:r>
            <a:r>
              <a:rPr lang="en-US" altLang="zh-CN" dirty="0"/>
              <a:t>(</a:t>
            </a:r>
            <a:r>
              <a:rPr dirty="0"/>
              <a:t>微软雅黑</a:t>
            </a:r>
            <a:r>
              <a:rPr lang="en-US" altLang="zh-CN" dirty="0"/>
              <a:t> 18</a:t>
            </a:r>
            <a:r>
              <a:rPr dirty="0"/>
              <a:t>号）</a:t>
            </a:r>
          </a:p>
        </p:txBody>
      </p:sp>
      <p:sp>
        <p:nvSpPr>
          <p:cNvPr id="38" name="文本占位符 34"/>
          <p:cNvSpPr>
            <a:spLocks noGrp="1"/>
          </p:cNvSpPr>
          <p:nvPr>
            <p:ph type="body" sz="quarter" idx="21" hasCustomPrompt="1"/>
          </p:nvPr>
        </p:nvSpPr>
        <p:spPr>
          <a:xfrm>
            <a:off x="7030720" y="2391410"/>
            <a:ext cx="4645660" cy="399415"/>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1800" b="1" i="0" kern="1200" spc="300" dirty="0" smtClean="0">
                <a:solidFill>
                  <a:srgbClr val="004C8B"/>
                </a:solidFill>
                <a:latin typeface="Arial" panose="020B0604020202020204" pitchFamily="34" charset="0"/>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2.</a:t>
            </a:r>
            <a:r>
              <a:rPr lang="zh-CN" altLang="en-US" dirty="0"/>
              <a:t>请输入二级标题</a:t>
            </a:r>
            <a:r>
              <a:rPr lang="en-US" altLang="zh-CN">
                <a:sym typeface="+mn-ea"/>
              </a:rPr>
              <a:t>(</a:t>
            </a:r>
            <a:r>
              <a:rPr>
                <a:sym typeface="+mn-ea"/>
              </a:rPr>
              <a:t>微软雅黑</a:t>
            </a:r>
            <a:r>
              <a:rPr lang="en-US" altLang="zh-CN">
                <a:sym typeface="+mn-ea"/>
              </a:rPr>
              <a:t> 18</a:t>
            </a:r>
            <a:r>
              <a:rPr>
                <a:sym typeface="+mn-ea"/>
              </a:rPr>
              <a:t>号）</a:t>
            </a:r>
            <a:endParaRPr lang="zh-CN" altLang="en-US" dirty="0"/>
          </a:p>
        </p:txBody>
      </p:sp>
      <p:sp>
        <p:nvSpPr>
          <p:cNvPr id="3" name="文本占位符 34"/>
          <p:cNvSpPr>
            <a:spLocks noGrp="1"/>
          </p:cNvSpPr>
          <p:nvPr>
            <p:ph type="body" sz="quarter" idx="25" hasCustomPrompt="1"/>
          </p:nvPr>
        </p:nvSpPr>
        <p:spPr>
          <a:xfrm>
            <a:off x="1452746" y="2838613"/>
            <a:ext cx="3994110" cy="2612605"/>
          </a:xfrm>
          <a:prstGeom prst="rect">
            <a:avLst/>
          </a:prstGeom>
        </p:spPr>
        <p:txBody>
          <a:bodyPr>
            <a:noAutofit/>
          </a:bodyPr>
          <a:lstStyle>
            <a:lvl1pPr marL="0" indent="288290" algn="l" defTabSz="914400" rtl="0" eaLnBrk="1" latinLnBrk="0" hangingPunct="1">
              <a:lnSpc>
                <a:spcPct val="130000"/>
              </a:lnSpc>
              <a:spcBef>
                <a:spcPts val="0"/>
              </a:spcBef>
              <a:buNone/>
              <a:defRPr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marL="0" marR="0" lvl="0" indent="28829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lang="zh-CN" altLang="en-US" dirty="0">
                <a:latin typeface="微软雅黑" panose="020B0503020204020204" pitchFamily="34" charset="-122"/>
                <a:sym typeface="微软雅黑" panose="020B0503020204020204" pitchFamily="34" charset="-122"/>
              </a:rPr>
              <a:t>正文  微软雅黑  </a:t>
            </a:r>
            <a:r>
              <a:rPr lang="en-US" altLang="zh-CN" dirty="0">
                <a:latin typeface="微软雅黑" panose="020B0503020204020204" pitchFamily="34" charset="-122"/>
                <a:sym typeface="微软雅黑" panose="020B0503020204020204" pitchFamily="34" charset="-122"/>
              </a:rPr>
              <a:t>14</a:t>
            </a:r>
            <a:r>
              <a:rPr lang="zh-CN" altLang="en-US" dirty="0">
                <a:latin typeface="微软雅黑" panose="020B0503020204020204" pitchFamily="34" charset="-122"/>
                <a:sym typeface="微软雅黑" panose="020B0503020204020204" pitchFamily="34" charset="-122"/>
              </a:rPr>
              <a:t>号</a:t>
            </a:r>
          </a:p>
          <a:p>
            <a:pPr marL="0" marR="0" lvl="0" indent="288290" algn="l" defTabSz="914400" rtl="0" eaLnBrk="1" fontAlgn="auto" latinLnBrk="0" hangingPunct="1">
              <a:lnSpc>
                <a:spcPct val="130000"/>
              </a:lnSpc>
              <a:spcBef>
                <a:spcPts val="0"/>
              </a:spcBef>
              <a:spcAft>
                <a:spcPts val="0"/>
              </a:spcAft>
              <a:buClrTx/>
              <a:buSzTx/>
              <a:buFont typeface="Arial" panose="020B0604020202020204" pitchFamily="34" charset="0"/>
              <a:buNone/>
              <a:defRPr/>
            </a:pPr>
            <a:endParaRPr lang="zh-CN" altLang="en-US" dirty="0">
              <a:latin typeface="微软雅黑" panose="020B0503020204020204" pitchFamily="34" charset="-122"/>
              <a:sym typeface="微软雅黑" panose="020B0503020204020204" pitchFamily="34" charset="-122"/>
            </a:endParaRPr>
          </a:p>
          <a:p>
            <a:pPr marL="0" marR="0" lvl="0" indent="288290" algn="l" defTabSz="914400" rtl="0" eaLnBrk="1" fontAlgn="auto" latinLnBrk="0" hangingPunct="1">
              <a:lnSpc>
                <a:spcPct val="170000"/>
              </a:lnSpc>
              <a:spcBef>
                <a:spcPts val="0"/>
              </a:spcBef>
              <a:spcAft>
                <a:spcPts val="0"/>
              </a:spcAft>
              <a:buClrTx/>
              <a:buSzTx/>
              <a:buFont typeface="Arial" panose="020B0604020202020204" pitchFamily="34" charset="0"/>
              <a:buNone/>
              <a:defRPr/>
            </a:pPr>
            <a:r>
              <a:rPr lang="zh-CN" altLang="en-US" dirty="0">
                <a:latin typeface="微软雅黑" panose="020B0503020204020204" pitchFamily="34" charset="-122"/>
                <a:sym typeface="微软雅黑" panose="020B0503020204020204" pitchFamily="34" charset="-122"/>
              </a:rPr>
              <a:t>请输入正文请输入正文请输入正文请输入正文请输入正文请输入正文请输入正文请输入正文请输入正文请输入正文请输入正文请输入正文请输入正文请输入正文请输入正文请输入正文</a:t>
            </a:r>
          </a:p>
        </p:txBody>
      </p:sp>
      <p:sp>
        <p:nvSpPr>
          <p:cNvPr id="4" name="文本占位符 34"/>
          <p:cNvSpPr>
            <a:spLocks noGrp="1"/>
          </p:cNvSpPr>
          <p:nvPr>
            <p:ph type="body" sz="quarter" idx="26" hasCustomPrompt="1"/>
          </p:nvPr>
        </p:nvSpPr>
        <p:spPr>
          <a:xfrm>
            <a:off x="7031022" y="2838613"/>
            <a:ext cx="3994110" cy="2612605"/>
          </a:xfrm>
          <a:prstGeom prst="rect">
            <a:avLst/>
          </a:prstGeom>
        </p:spPr>
        <p:txBody>
          <a:bodyPr>
            <a:noAutofit/>
          </a:bodyPr>
          <a:lstStyle>
            <a:lvl1pPr marL="0" indent="288290" algn="l" defTabSz="914400" rtl="0" eaLnBrk="1" latinLnBrk="0" hangingPunct="1">
              <a:lnSpc>
                <a:spcPct val="130000"/>
              </a:lnSpc>
              <a:spcBef>
                <a:spcPts val="0"/>
              </a:spcBef>
              <a:buNone/>
              <a:defRPr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mn-ea"/>
              </a:defRPr>
            </a:lvl1pPr>
            <a:lvl2pPr marL="457200" indent="0">
              <a:buNone/>
              <a:defRPr/>
            </a:lvl2pPr>
            <a:lvl3pPr marL="914400" indent="0">
              <a:buNone/>
              <a:defRPr/>
            </a:lvl3pPr>
            <a:lvl4pPr marL="1371600" indent="0">
              <a:buNone/>
              <a:defRPr/>
            </a:lvl4pPr>
            <a:lvl5pPr marL="1828800" indent="0">
              <a:buNone/>
              <a:defRPr/>
            </a:lvl5pPr>
          </a:lstStyle>
          <a:p>
            <a:pPr marL="0" marR="0" lvl="0" indent="28829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lang="zh-CN" altLang="en-US" dirty="0">
                <a:latin typeface="微软雅黑" panose="020B0503020204020204" pitchFamily="34" charset="-122"/>
                <a:sym typeface="微软雅黑" panose="020B0503020204020204" pitchFamily="34" charset="-122"/>
              </a:rPr>
              <a:t>正文  微软雅黑  </a:t>
            </a:r>
            <a:r>
              <a:rPr lang="en-US" altLang="zh-CN" dirty="0">
                <a:latin typeface="微软雅黑" panose="020B0503020204020204" pitchFamily="34" charset="-122"/>
                <a:sym typeface="微软雅黑" panose="020B0503020204020204" pitchFamily="34" charset="-122"/>
              </a:rPr>
              <a:t>14</a:t>
            </a:r>
            <a:r>
              <a:rPr lang="zh-CN" altLang="en-US" dirty="0">
                <a:latin typeface="微软雅黑" panose="020B0503020204020204" pitchFamily="34" charset="-122"/>
                <a:sym typeface="微软雅黑" panose="020B0503020204020204" pitchFamily="34" charset="-122"/>
              </a:rPr>
              <a:t>号</a:t>
            </a:r>
          </a:p>
          <a:p>
            <a:pPr marL="0" marR="0" lvl="0" indent="288290" algn="l" defTabSz="914400" rtl="0" eaLnBrk="1" fontAlgn="auto" latinLnBrk="0" hangingPunct="1">
              <a:lnSpc>
                <a:spcPct val="130000"/>
              </a:lnSpc>
              <a:spcBef>
                <a:spcPts val="0"/>
              </a:spcBef>
              <a:spcAft>
                <a:spcPts val="0"/>
              </a:spcAft>
              <a:buClrTx/>
              <a:buSzTx/>
              <a:buFont typeface="Arial" panose="020B0604020202020204" pitchFamily="34" charset="0"/>
              <a:buNone/>
              <a:defRPr/>
            </a:pPr>
            <a:endParaRPr lang="zh-CN" altLang="en-US" dirty="0">
              <a:latin typeface="微软雅黑" panose="020B0503020204020204" pitchFamily="34" charset="-122"/>
              <a:sym typeface="微软雅黑" panose="020B0503020204020204" pitchFamily="34" charset="-122"/>
            </a:endParaRPr>
          </a:p>
          <a:p>
            <a:pPr marL="0" marR="0" lvl="0" indent="288290" algn="l" defTabSz="914400" rtl="0" eaLnBrk="1" fontAlgn="auto" latinLnBrk="0" hangingPunct="1">
              <a:lnSpc>
                <a:spcPct val="170000"/>
              </a:lnSpc>
              <a:spcBef>
                <a:spcPts val="0"/>
              </a:spcBef>
              <a:spcAft>
                <a:spcPts val="0"/>
              </a:spcAft>
              <a:buClrTx/>
              <a:buSzTx/>
              <a:buFont typeface="Arial" panose="020B0604020202020204" pitchFamily="34" charset="0"/>
              <a:buNone/>
              <a:defRPr/>
            </a:pPr>
            <a:r>
              <a:rPr lang="zh-CN" altLang="en-US" dirty="0">
                <a:latin typeface="微软雅黑" panose="020B0503020204020204" pitchFamily="34" charset="-122"/>
                <a:sym typeface="微软雅黑" panose="020B0503020204020204" pitchFamily="34" charset="-122"/>
              </a:rPr>
              <a:t>请输入正文请输入正文请输入正文请输入正文请输入正文请输入正文请输入正文请输入正文请输入正文请输入正文请输入正文请输入正文请输入正文请输入正文请输入正文请输入正文</a:t>
            </a:r>
          </a:p>
        </p:txBody>
      </p:sp>
      <p:sp>
        <p:nvSpPr>
          <p:cNvPr id="5" name="标题 1"/>
          <p:cNvSpPr>
            <a:spLocks noGrp="1"/>
          </p:cNvSpPr>
          <p:nvPr>
            <p:ph type="title" hasCustomPrompt="1"/>
          </p:nvPr>
        </p:nvSpPr>
        <p:spPr>
          <a:xfrm>
            <a:off x="380913" y="1"/>
            <a:ext cx="9958439" cy="860744"/>
          </a:xfrm>
          <a:prstGeom prst="rect">
            <a:avLst/>
          </a:prstGeom>
        </p:spPr>
        <p:txBody>
          <a:bodyPr anchor="b" anchorCtr="0">
            <a:normAutofit/>
          </a:bodyPr>
          <a:lstStyle>
            <a:lvl1pPr>
              <a:defRPr sz="3200" b="1">
                <a:solidFill>
                  <a:srgbClr val="004C8B"/>
                </a:solidFill>
                <a:latin typeface="微软雅黑" panose="020B0503020204020204" pitchFamily="34" charset="-122"/>
                <a:ea typeface="微软雅黑" panose="020B0503020204020204" pitchFamily="34" charset="-122"/>
              </a:defRPr>
            </a:lvl1pPr>
          </a:lstStyle>
          <a:p>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一、请输入一级标题</a:t>
            </a:r>
            <a:r>
              <a:rPr lang="zh-CN" altLang="en-US" dirty="0">
                <a:sym typeface="微软雅黑" panose="020B0503020204020204" pitchFamily="34" charset="-122"/>
              </a:rPr>
              <a:t>（微软雅黑</a:t>
            </a:r>
            <a:r>
              <a:rPr lang="en-US" altLang="zh-CN" dirty="0">
                <a:sym typeface="微软雅黑" panose="020B0503020204020204" pitchFamily="34" charset="-122"/>
              </a:rPr>
              <a:t> 32</a:t>
            </a:r>
            <a:r>
              <a:rPr lang="zh-CN" altLang="en-US" dirty="0">
                <a:sym typeface="微软雅黑" panose="020B0503020204020204" pitchFamily="34" charset="-122"/>
              </a:rPr>
              <a:t>号）</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9" name="灯片编号占位符 5"/>
          <p:cNvSpPr txBox="1"/>
          <p:nvPr userDrawn="1"/>
        </p:nvSpPr>
        <p:spPr>
          <a:xfrm>
            <a:off x="10714391" y="6456881"/>
            <a:ext cx="1106444" cy="28275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40365B2-095A-4AD4-9552-C40B8DD8BBC0}" type="slidenum">
              <a:rPr lang="zh-CN" altLang="en-US" sz="1200" smtClean="0">
                <a:latin typeface="微软雅黑" panose="020B0503020204020204" pitchFamily="34" charset="-122"/>
                <a:ea typeface="微软雅黑" panose="020B0503020204020204" pitchFamily="34" charset="-122"/>
              </a:rPr>
              <a:t>‹#›</a:t>
            </a:fld>
            <a:endParaRPr lang="zh-CN" altLang="en-US" sz="1200" dirty="0">
              <a:latin typeface="微软雅黑" panose="020B0503020204020204" pitchFamily="34" charset="-122"/>
              <a:ea typeface="微软雅黑" panose="020B0503020204020204" pitchFamily="34" charset="-122"/>
            </a:endParaRPr>
          </a:p>
        </p:txBody>
      </p:sp>
      <p:cxnSp>
        <p:nvCxnSpPr>
          <p:cNvPr id="10" name="直线连接符 24"/>
          <p:cNvCxnSpPr/>
          <p:nvPr userDrawn="1"/>
        </p:nvCxnSpPr>
        <p:spPr>
          <a:xfrm flipH="1">
            <a:off x="595086" y="6459712"/>
            <a:ext cx="11225749" cy="0"/>
          </a:xfrm>
          <a:prstGeom prst="line">
            <a:avLst/>
          </a:prstGeom>
          <a:ln w="19050">
            <a:gradFill>
              <a:gsLst>
                <a:gs pos="0">
                  <a:srgbClr val="DE002B"/>
                </a:gs>
                <a:gs pos="28000">
                  <a:srgbClr val="004C8B"/>
                </a:gs>
                <a:gs pos="100000">
                  <a:srgbClr val="004C8B">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11" name="页脚占位符 4"/>
          <p:cNvSpPr txBox="1"/>
          <p:nvPr userDrawn="1"/>
        </p:nvSpPr>
        <p:spPr>
          <a:xfrm>
            <a:off x="745137" y="6419274"/>
            <a:ext cx="6428323" cy="365125"/>
          </a:xfrm>
          <a:prstGeom prst="rect">
            <a:avLst/>
          </a:prstGeom>
        </p:spPr>
        <p:txBody>
          <a:bodyPr anchor="ctr"/>
          <a:lstStyle>
            <a:defPPr>
              <a:defRPr lang="zh-CN"/>
            </a:defPPr>
            <a:lvl1pPr marL="0" algn="l" defTabSz="914400" rtl="0" eaLnBrk="1" latinLnBrk="0" hangingPunct="1">
              <a:defRPr sz="11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10845" hangingPunct="0">
              <a:defRPr/>
            </a:pPr>
            <a:r>
              <a:rPr lang="zh-CN" altLang="en-US" kern="0" spc="300" dirty="0">
                <a:latin typeface="Arial" panose="020B0604020202020204" pitchFamily="34" charset="0"/>
                <a:ea typeface="微软雅黑" panose="020B0503020204020204" pitchFamily="34" charset="-122"/>
                <a:cs typeface="+mn-ea"/>
                <a:sym typeface="Arial" panose="020B0604020202020204" pitchFamily="34" charset="0"/>
              </a:rPr>
              <a:t>中国海洋石油集团有限公司</a:t>
            </a:r>
            <a:r>
              <a:rPr lang="en-US" altLang="zh-CN" kern="0" spc="3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kern="0" spc="300" dirty="0">
                <a:latin typeface="Arial" panose="020B0604020202020204" pitchFamily="34" charset="0"/>
                <a:ea typeface="微软雅黑" panose="020B0503020204020204" pitchFamily="34" charset="-122"/>
                <a:cs typeface="+mn-ea"/>
                <a:sym typeface="Arial" panose="020B0604020202020204" pitchFamily="34" charset="0"/>
              </a:rPr>
              <a:t>CHINA NATIONAL OFFSHORE OIL CORP.</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9" name="灯片编号占位符 5"/>
          <p:cNvSpPr txBox="1"/>
          <p:nvPr userDrawn="1"/>
        </p:nvSpPr>
        <p:spPr>
          <a:xfrm>
            <a:off x="10714391" y="6456881"/>
            <a:ext cx="1106444" cy="28275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40365B2-095A-4AD4-9552-C40B8DD8BBC0}" type="slidenum">
              <a:rPr lang="zh-CN" altLang="en-US" sz="1200" smtClean="0">
                <a:latin typeface="微软雅黑" panose="020B0503020204020204" pitchFamily="34" charset="-122"/>
                <a:ea typeface="微软雅黑" panose="020B0503020204020204" pitchFamily="34" charset="-122"/>
              </a:rPr>
              <a:t>‹#›</a:t>
            </a:fld>
            <a:endParaRPr lang="zh-CN" altLang="en-US" sz="1200" dirty="0">
              <a:latin typeface="微软雅黑" panose="020B0503020204020204" pitchFamily="34" charset="-122"/>
              <a:ea typeface="微软雅黑" panose="020B0503020204020204" pitchFamily="34" charset="-122"/>
            </a:endParaRPr>
          </a:p>
        </p:txBody>
      </p:sp>
      <p:cxnSp>
        <p:nvCxnSpPr>
          <p:cNvPr id="10" name="直线连接符 24"/>
          <p:cNvCxnSpPr/>
          <p:nvPr userDrawn="1"/>
        </p:nvCxnSpPr>
        <p:spPr>
          <a:xfrm flipH="1">
            <a:off x="595086" y="6459712"/>
            <a:ext cx="11225749" cy="0"/>
          </a:xfrm>
          <a:prstGeom prst="line">
            <a:avLst/>
          </a:prstGeom>
          <a:ln w="19050">
            <a:gradFill>
              <a:gsLst>
                <a:gs pos="0">
                  <a:srgbClr val="DE002B"/>
                </a:gs>
                <a:gs pos="28000">
                  <a:srgbClr val="004C8B"/>
                </a:gs>
                <a:gs pos="100000">
                  <a:srgbClr val="004C8B">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11" name="页脚占位符 4"/>
          <p:cNvSpPr txBox="1"/>
          <p:nvPr userDrawn="1"/>
        </p:nvSpPr>
        <p:spPr>
          <a:xfrm>
            <a:off x="745137" y="6419274"/>
            <a:ext cx="6428323" cy="365125"/>
          </a:xfrm>
          <a:prstGeom prst="rect">
            <a:avLst/>
          </a:prstGeom>
        </p:spPr>
        <p:txBody>
          <a:bodyPr anchor="ctr"/>
          <a:lstStyle>
            <a:defPPr>
              <a:defRPr lang="zh-CN"/>
            </a:defPPr>
            <a:lvl1pPr marL="0" algn="l" defTabSz="914400" rtl="0" eaLnBrk="1" latinLnBrk="0" hangingPunct="1">
              <a:defRPr sz="11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10845" hangingPunct="0">
              <a:defRPr/>
            </a:pPr>
            <a:r>
              <a:rPr lang="zh-CN" altLang="en-US" kern="0" spc="300" dirty="0">
                <a:latin typeface="Arial" panose="020B0604020202020204" pitchFamily="34" charset="0"/>
                <a:ea typeface="微软雅黑" panose="020B0503020204020204" pitchFamily="34" charset="-122"/>
                <a:cs typeface="+mn-ea"/>
                <a:sym typeface="Arial" panose="020B0604020202020204" pitchFamily="34" charset="0"/>
              </a:rPr>
              <a:t>中国海洋石油集团有限公司</a:t>
            </a:r>
            <a:r>
              <a:rPr lang="en-US" altLang="zh-CN" kern="0" spc="3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kern="0" spc="300" dirty="0">
                <a:latin typeface="Arial" panose="020B0604020202020204" pitchFamily="34" charset="0"/>
                <a:ea typeface="微软雅黑" panose="020B0503020204020204" pitchFamily="34" charset="-122"/>
                <a:cs typeface="+mn-ea"/>
                <a:sym typeface="Arial" panose="020B0604020202020204" pitchFamily="34" charset="0"/>
              </a:rPr>
              <a:t>CHINA NATIONAL OFFSHORE OIL CORP.</a:t>
            </a:r>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4"/>
          <p:cNvSpPr txBox="1"/>
          <p:nvPr/>
        </p:nvSpPr>
        <p:spPr>
          <a:xfrm>
            <a:off x="1184275" y="2127250"/>
            <a:ext cx="4470400" cy="827405"/>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lang="zh-CN" altLang="en-US" sz="4400" b="1" kern="1200" spc="600" dirty="0">
                <a:ln w="6350">
                  <a:noFill/>
                </a:ln>
                <a:solidFill>
                  <a:schemeClr val="bg1"/>
                </a:solidFill>
                <a:latin typeface="Arial" panose="020B0604020202020204" pitchFamily="34" charset="0"/>
                <a:ea typeface="微软雅黑" panose="020B0503020204020204" pitchFamily="34" charset="-122"/>
                <a:cs typeface="+mn-ea"/>
              </a:defRPr>
            </a:lvl1pPr>
          </a:lstStyle>
          <a:p>
            <a:pPr algn="dist"/>
            <a:endParaRPr lang="zh-CN" altLang="en-US" dirty="0">
              <a:latin typeface="微软雅黑" panose="020B0503020204020204" pitchFamily="34" charset="-122"/>
              <a:sym typeface="微软雅黑" panose="020B0503020204020204" pitchFamily="34" charset="-122"/>
            </a:endParaRPr>
          </a:p>
        </p:txBody>
      </p:sp>
      <p:cxnSp>
        <p:nvCxnSpPr>
          <p:cNvPr id="11" name="直接连接符 10"/>
          <p:cNvCxnSpPr/>
          <p:nvPr/>
        </p:nvCxnSpPr>
        <p:spPr>
          <a:xfrm flipH="1">
            <a:off x="3113143" y="3271958"/>
            <a:ext cx="3621167" cy="0"/>
          </a:xfrm>
          <a:prstGeom prst="line">
            <a:avLst/>
          </a:prstGeom>
          <a:ln w="38100">
            <a:gradFill flip="none" rotWithShape="1">
              <a:gsLst>
                <a:gs pos="46000">
                  <a:srgbClr val="33CCFF"/>
                </a:gs>
                <a:gs pos="100000">
                  <a:srgbClr val="33CCFF">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679" y="1769137"/>
            <a:ext cx="3159760" cy="0"/>
          </a:xfrm>
          <a:prstGeom prst="line">
            <a:avLst/>
          </a:prstGeom>
          <a:ln w="38100">
            <a:gradFill flip="none" rotWithShape="1">
              <a:gsLst>
                <a:gs pos="46000">
                  <a:srgbClr val="33CCFF"/>
                </a:gs>
                <a:gs pos="100000">
                  <a:srgbClr val="33CC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ctrTitle"/>
          </p:nvPr>
        </p:nvSpPr>
        <p:spPr>
          <a:xfrm>
            <a:off x="73025" y="2223135"/>
            <a:ext cx="6734175" cy="827405"/>
          </a:xfrm>
        </p:spPr>
        <p:txBody>
          <a:bodyPr>
            <a:normAutofit fontScale="90000"/>
          </a:bodyPr>
          <a:lstStyle/>
          <a:p>
            <a:r>
              <a:rPr lang="en-US" altLang="zh-CN" sz="3110" dirty="0" err="1"/>
              <a:t>PetroMod</a:t>
            </a:r>
            <a:r>
              <a:rPr sz="3110" dirty="0"/>
              <a:t>盆地模拟软件中</a:t>
            </a:r>
            <a:r>
              <a:rPr lang="en-US" altLang="zh-CN" sz="3110" dirty="0"/>
              <a:t>MFF</a:t>
            </a:r>
            <a:r>
              <a:rPr sz="3110" dirty="0"/>
              <a:t>模式动力学参数</a:t>
            </a:r>
            <a:r>
              <a:rPr lang="zh-CN" altLang="en-US" sz="3110" dirty="0"/>
              <a:t>应用指南</a:t>
            </a:r>
            <a:endParaRPr sz="3110" dirty="0"/>
          </a:p>
        </p:txBody>
      </p:sp>
      <p:sp>
        <p:nvSpPr>
          <p:cNvPr id="5" name="副标题 4">
            <a:extLst>
              <a:ext uri="{FF2B5EF4-FFF2-40B4-BE49-F238E27FC236}">
                <a16:creationId xmlns:a16="http://schemas.microsoft.com/office/drawing/2014/main" id="{49E1D51A-7DF9-01C9-27D9-6A9C874AC234}"/>
              </a:ext>
            </a:extLst>
          </p:cNvPr>
          <p:cNvSpPr>
            <a:spLocks noGrp="1"/>
          </p:cNvSpPr>
          <p:nvPr>
            <p:ph type="subTitle" idx="1"/>
          </p:nvPr>
        </p:nvSpPr>
        <p:spPr>
          <a:xfrm>
            <a:off x="180975" y="4936999"/>
            <a:ext cx="6477000" cy="1646681"/>
          </a:xfrm>
        </p:spPr>
        <p:txBody>
          <a:bodyPr>
            <a:normAutofit/>
          </a:bodyPr>
          <a:lstStyle/>
          <a:p>
            <a:r>
              <a:rPr lang="zh-CN" altLang="en-US" sz="2100" dirty="0"/>
              <a:t>李志强</a:t>
            </a:r>
            <a:r>
              <a:rPr lang="en-US" altLang="zh-CN" sz="2100" dirty="0"/>
              <a:t>/</a:t>
            </a:r>
            <a:r>
              <a:rPr lang="zh-CN" altLang="en-US" sz="2100" dirty="0"/>
              <a:t>中海（石油）中国有限公司天津分公司</a:t>
            </a:r>
            <a:endParaRPr lang="en-US" altLang="zh-CN" sz="2100" dirty="0"/>
          </a:p>
          <a:p>
            <a:r>
              <a:rPr lang="en-US" altLang="zh-CN" dirty="0"/>
              <a:t>Zhiqiangligeo@163.com</a:t>
            </a:r>
          </a:p>
          <a:p>
            <a:endParaRPr lang="en-US" altLang="zh-CN" dirty="0"/>
          </a:p>
          <a:p>
            <a:r>
              <a:rPr lang="zh-CN" altLang="en-US" sz="1900" dirty="0"/>
              <a:t>张艳红</a:t>
            </a:r>
            <a:r>
              <a:rPr lang="en-US" altLang="zh-CN" sz="1900" dirty="0"/>
              <a:t>/</a:t>
            </a:r>
            <a:r>
              <a:rPr lang="zh-CN" altLang="en-US" sz="1900" dirty="0"/>
              <a:t>斯伦贝谢科技服务（北京）有限公司</a:t>
            </a:r>
            <a:endParaRPr lang="en-US" altLang="zh-CN" sz="1900" dirty="0"/>
          </a:p>
          <a:p>
            <a:r>
              <a:rPr lang="en-US" altLang="zh-CN" dirty="0"/>
              <a:t>YZhang74@slb.com</a:t>
            </a:r>
          </a:p>
          <a:p>
            <a:endParaRPr lang="en-US" altLang="zh-CN" dirty="0"/>
          </a:p>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软件默认的方法是每一个组分中，包含多个平行一级反应，即包含多个活化能分布。</a:t>
            </a:r>
          </a:p>
          <a:p>
            <a:r>
              <a:rPr lang="zh-CN" altLang="en-US" dirty="0"/>
              <a:t>将每一组活化能按照百分比进行分配，每一个组分中仅包含一个平行一级反应，且该平行反应的占比为</a:t>
            </a:r>
            <a:r>
              <a:rPr lang="en-US" altLang="zh-CN" dirty="0"/>
              <a:t>100%</a:t>
            </a:r>
            <a:r>
              <a:rPr lang="zh-CN" altLang="en-US" dirty="0"/>
              <a:t>。</a:t>
            </a:r>
            <a:endParaRPr lang="en-US" altLang="zh-CN" dirty="0"/>
          </a:p>
          <a:p>
            <a:endParaRPr lang="zh-CN" altLang="en-US" dirty="0"/>
          </a:p>
        </p:txBody>
      </p:sp>
      <p:sp>
        <p:nvSpPr>
          <p:cNvPr id="7" name="标题 6"/>
          <p:cNvSpPr>
            <a:spLocks noGrp="1"/>
          </p:cNvSpPr>
          <p:nvPr>
            <p:ph type="title"/>
          </p:nvPr>
        </p:nvSpPr>
        <p:spPr/>
        <p:txBody>
          <a:bodyPr/>
          <a:lstStyle/>
          <a:p>
            <a:r>
              <a:rPr lang="en-US" altLang="zh-CN" dirty="0"/>
              <a:t>MFF</a:t>
            </a:r>
            <a:r>
              <a:rPr lang="zh-CN" altLang="en-US" dirty="0"/>
              <a:t>模式生烃动力学应用</a:t>
            </a:r>
          </a:p>
        </p:txBody>
      </p:sp>
      <p:pic>
        <p:nvPicPr>
          <p:cNvPr id="6" name="图片 5"/>
          <p:cNvPicPr>
            <a:picLocks noChangeAspect="1"/>
          </p:cNvPicPr>
          <p:nvPr/>
        </p:nvPicPr>
        <p:blipFill>
          <a:blip r:embed="rId2"/>
          <a:stretch>
            <a:fillRect/>
          </a:stretch>
        </p:blipFill>
        <p:spPr>
          <a:xfrm>
            <a:off x="82296" y="2606627"/>
            <a:ext cx="12192000" cy="294319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2"/>
          </p:nvPr>
        </p:nvSpPr>
        <p:spPr/>
        <p:txBody>
          <a:bodyPr/>
          <a:lstStyle/>
          <a:p>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a:p>
            <a:endParaRPr kumimoji="1" lang="zh-CN" altLang="en-US" sz="4000" dirty="0">
              <a:solidFill>
                <a:srgbClr val="004C8B"/>
              </a:solidFill>
              <a:cs typeface="+mn-ea"/>
            </a:endParaRPr>
          </a:p>
        </p:txBody>
      </p:sp>
      <p:sp>
        <p:nvSpPr>
          <p:cNvPr id="17" name="标题 16"/>
          <p:cNvSpPr>
            <a:spLocks noGrp="1"/>
          </p:cNvSpPr>
          <p:nvPr>
            <p:ph type="ctrTitle"/>
          </p:nvPr>
        </p:nvSpPr>
        <p:spPr/>
        <p:txBody>
          <a:bodyPr>
            <a:normAutofit/>
          </a:bodyPr>
          <a:lstStyle/>
          <a:p>
            <a:r>
              <a:rPr lang="zh-CN" altLang="en-US"/>
              <a:t>目录</a:t>
            </a:r>
          </a:p>
        </p:txBody>
      </p:sp>
      <p:sp>
        <p:nvSpPr>
          <p:cNvPr id="18" name="文本占位符 17"/>
          <p:cNvSpPr>
            <a:spLocks noGrp="1"/>
          </p:cNvSpPr>
          <p:nvPr>
            <p:ph type="body" sz="quarter" idx="10"/>
          </p:nvPr>
        </p:nvSpPr>
        <p:spPr/>
        <p:txBody>
          <a:bodyPr/>
          <a:lstStyle/>
          <a:p>
            <a:endParaRPr lang="zh-CN" altLang="en-US"/>
          </a:p>
        </p:txBody>
      </p:sp>
      <p:sp>
        <p:nvSpPr>
          <p:cNvPr id="19" name="文本占位符 18"/>
          <p:cNvSpPr>
            <a:spLocks noGrp="1"/>
          </p:cNvSpPr>
          <p:nvPr>
            <p:ph type="body" sz="quarter" idx="11"/>
          </p:nvPr>
        </p:nvSpPr>
        <p:spPr/>
        <p:txBody>
          <a:bodyPr/>
          <a:lstStyle/>
          <a:p>
            <a:r>
              <a:rPr lang="en-US" altLang="zh-CN"/>
              <a:t>01</a:t>
            </a:r>
            <a:endParaRPr lang="en-US" altLang="zh-CN">
              <a:solidFill>
                <a:srgbClr val="FF0000"/>
              </a:solidFill>
            </a:endParaRPr>
          </a:p>
        </p:txBody>
      </p:sp>
      <p:sp>
        <p:nvSpPr>
          <p:cNvPr id="20" name="文本占位符 19"/>
          <p:cNvSpPr>
            <a:spLocks noGrp="1"/>
          </p:cNvSpPr>
          <p:nvPr>
            <p:ph type="body" sz="quarter" idx="12"/>
          </p:nvPr>
        </p:nvSpPr>
        <p:spPr/>
        <p:txBody>
          <a:bodyPr/>
          <a:lstStyle/>
          <a:p>
            <a:endParaRPr lang="zh-CN" altLang="en-US"/>
          </a:p>
        </p:txBody>
      </p:sp>
      <p:sp>
        <p:nvSpPr>
          <p:cNvPr id="21" name="文本占位符 20"/>
          <p:cNvSpPr>
            <a:spLocks noGrp="1"/>
          </p:cNvSpPr>
          <p:nvPr>
            <p:ph type="body" sz="quarter" idx="13"/>
          </p:nvPr>
        </p:nvSpPr>
        <p:spPr/>
        <p:txBody>
          <a:bodyPr/>
          <a:lstStyle/>
          <a:p>
            <a:r>
              <a:rPr lang="en-US" altLang="zh-CN" dirty="0">
                <a:solidFill>
                  <a:srgbClr val="004C8B"/>
                </a:solidFill>
              </a:rPr>
              <a:t>02</a:t>
            </a:r>
          </a:p>
        </p:txBody>
      </p:sp>
      <p:sp>
        <p:nvSpPr>
          <p:cNvPr id="22" name="文本占位符 21"/>
          <p:cNvSpPr>
            <a:spLocks noGrp="1"/>
          </p:cNvSpPr>
          <p:nvPr>
            <p:ph type="body" sz="quarter" idx="14"/>
          </p:nvPr>
        </p:nvSpPr>
        <p:spPr/>
        <p:txBody>
          <a:bodyPr/>
          <a:lstStyle/>
          <a:p>
            <a:endParaRPr lang="zh-CN" altLang="en-US"/>
          </a:p>
        </p:txBody>
      </p:sp>
      <p:sp>
        <p:nvSpPr>
          <p:cNvPr id="23" name="文本占位符 22"/>
          <p:cNvSpPr>
            <a:spLocks noGrp="1"/>
          </p:cNvSpPr>
          <p:nvPr>
            <p:ph type="body" sz="quarter" idx="15"/>
          </p:nvPr>
        </p:nvSpPr>
        <p:spPr/>
        <p:txBody>
          <a:bodyPr/>
          <a:lstStyle/>
          <a:p>
            <a:r>
              <a:rPr lang="en-US" altLang="zh-CN" dirty="0"/>
              <a:t>03</a:t>
            </a:r>
          </a:p>
        </p:txBody>
      </p:sp>
      <p:sp>
        <p:nvSpPr>
          <p:cNvPr id="24" name="文本占位符 23"/>
          <p:cNvSpPr>
            <a:spLocks noGrp="1"/>
          </p:cNvSpPr>
          <p:nvPr>
            <p:ph type="body" sz="quarter" idx="16"/>
          </p:nvPr>
        </p:nvSpPr>
        <p:spPr/>
        <p:txBody>
          <a:bodyPr/>
          <a:lstStyle/>
          <a:p>
            <a:endParaRPr lang="zh-CN" altLang="en-US" dirty="0"/>
          </a:p>
        </p:txBody>
      </p:sp>
      <p:sp>
        <p:nvSpPr>
          <p:cNvPr id="25" name="文本占位符 24"/>
          <p:cNvSpPr>
            <a:spLocks noGrp="1"/>
          </p:cNvSpPr>
          <p:nvPr>
            <p:ph type="body" sz="quarter" idx="17"/>
          </p:nvPr>
        </p:nvSpPr>
        <p:spPr/>
        <p:txBody>
          <a:bodyPr/>
          <a:lstStyle/>
          <a:p>
            <a:r>
              <a:rPr lang="en-US" altLang="zh-CN" dirty="0">
                <a:solidFill>
                  <a:srgbClr val="FF0000"/>
                </a:solidFill>
              </a:rPr>
              <a:t>04</a:t>
            </a:r>
          </a:p>
        </p:txBody>
      </p:sp>
      <p:sp>
        <p:nvSpPr>
          <p:cNvPr id="26" name="文本占位符 25"/>
          <p:cNvSpPr>
            <a:spLocks noGrp="1"/>
          </p:cNvSpPr>
          <p:nvPr>
            <p:ph type="body" sz="quarter" idx="18"/>
          </p:nvPr>
        </p:nvSpPr>
        <p:spPr/>
        <p:txBody>
          <a:bodyPr/>
          <a:lstStyle/>
          <a:p>
            <a:pPr algn="l">
              <a:buClrTx/>
              <a:buSzTx/>
            </a:pPr>
            <a:r>
              <a:rPr lang="en-US" altLang="zh-CN" dirty="0" err="1">
                <a:solidFill>
                  <a:srgbClr val="004C8B"/>
                </a:solidFill>
              </a:rPr>
              <a:t>Components模块介绍</a:t>
            </a:r>
            <a:endParaRPr lang="en-US" altLang="zh-CN" dirty="0">
              <a:solidFill>
                <a:srgbClr val="004C8B"/>
              </a:solidFill>
            </a:endParaRPr>
          </a:p>
        </p:txBody>
      </p:sp>
      <p:sp>
        <p:nvSpPr>
          <p:cNvPr id="27" name="文本占位符 26"/>
          <p:cNvSpPr>
            <a:spLocks noGrp="1"/>
          </p:cNvSpPr>
          <p:nvPr>
            <p:ph type="body" sz="quarter" idx="19"/>
          </p:nvPr>
        </p:nvSpPr>
        <p:spPr/>
        <p:txBody>
          <a:bodyPr/>
          <a:lstStyle/>
          <a:p>
            <a:pPr algn="l">
              <a:buClrTx/>
              <a:buSzTx/>
            </a:pPr>
            <a:r>
              <a:t>Kinetics生烃动力学模块介绍</a:t>
            </a:r>
          </a:p>
        </p:txBody>
      </p:sp>
      <p:sp>
        <p:nvSpPr>
          <p:cNvPr id="28" name="文本占位符 27"/>
          <p:cNvSpPr>
            <a:spLocks noGrp="1"/>
          </p:cNvSpPr>
          <p:nvPr>
            <p:ph type="body" sz="quarter" idx="20"/>
          </p:nvPr>
        </p:nvSpPr>
        <p:spPr>
          <a:xfrm>
            <a:off x="6379210" y="3861435"/>
            <a:ext cx="4819650" cy="399415"/>
          </a:xfrm>
        </p:spPr>
        <p:txBody>
          <a:bodyPr/>
          <a:lstStyle/>
          <a:p>
            <a:r>
              <a:rPr lang="en-US" altLang="zh-CN" dirty="0" err="1"/>
              <a:t>MFF模式动力学参数输入方式</a:t>
            </a:r>
            <a:endParaRPr lang="en-US" altLang="zh-CN" dirty="0"/>
          </a:p>
        </p:txBody>
      </p:sp>
      <p:sp>
        <p:nvSpPr>
          <p:cNvPr id="29" name="文本占位符 28"/>
          <p:cNvSpPr>
            <a:spLocks noGrp="1"/>
          </p:cNvSpPr>
          <p:nvPr>
            <p:ph type="body" sz="quarter" idx="21"/>
          </p:nvPr>
        </p:nvSpPr>
        <p:spPr/>
        <p:txBody>
          <a:bodyPr/>
          <a:lstStyle/>
          <a:p>
            <a:r>
              <a:rPr lang="zh-CN" altLang="en-US" dirty="0">
                <a:solidFill>
                  <a:srgbClr val="FF0000"/>
                </a:solidFill>
              </a:rPr>
              <a:t>一些注意事项</a:t>
            </a:r>
          </a:p>
        </p:txBody>
      </p:sp>
      <p:sp>
        <p:nvSpPr>
          <p:cNvPr id="74" name="L 形 73"/>
          <p:cNvSpPr/>
          <p:nvPr/>
        </p:nvSpPr>
        <p:spPr>
          <a:xfrm rot="13500000">
            <a:off x="2985546" y="4525181"/>
            <a:ext cx="190500" cy="190500"/>
          </a:xfrm>
          <a:prstGeom prst="corner">
            <a:avLst>
              <a:gd name="adj1" fmla="val 27725"/>
              <a:gd name="adj2" fmla="val 28416"/>
            </a:avLst>
          </a:prstGeom>
          <a:solidFill>
            <a:srgbClr val="E3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椭圆 74"/>
          <p:cNvSpPr/>
          <p:nvPr/>
        </p:nvSpPr>
        <p:spPr>
          <a:xfrm>
            <a:off x="2863625" y="4369076"/>
            <a:ext cx="502711" cy="502711"/>
          </a:xfrm>
          <a:prstGeom prst="ellipse">
            <a:avLst/>
          </a:prstGeom>
          <a:noFill/>
          <a:ln>
            <a:solidFill>
              <a:srgbClr val="E30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3"/>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线连接符 23"/>
          <p:cNvCxnSpPr/>
          <p:nvPr/>
        </p:nvCxnSpPr>
        <p:spPr>
          <a:xfrm>
            <a:off x="6463153" y="1509436"/>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37" name="直线连接符 23"/>
          <p:cNvCxnSpPr/>
          <p:nvPr/>
        </p:nvCxnSpPr>
        <p:spPr>
          <a:xfrm>
            <a:off x="6463153" y="2885173"/>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1" name="直线连接符 23"/>
          <p:cNvCxnSpPr/>
          <p:nvPr/>
        </p:nvCxnSpPr>
        <p:spPr>
          <a:xfrm>
            <a:off x="6463153" y="4260910"/>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5" name="直线连接符 23"/>
          <p:cNvCxnSpPr/>
          <p:nvPr/>
        </p:nvCxnSpPr>
        <p:spPr>
          <a:xfrm>
            <a:off x="6463153" y="5636647"/>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6"/>
          <p:cNvSpPr>
            <a:spLocks noGrp="1"/>
          </p:cNvSpPr>
          <p:nvPr>
            <p:ph type="title"/>
          </p:nvPr>
        </p:nvSpPr>
        <p:spPr>
          <a:xfrm>
            <a:off x="380913" y="1"/>
            <a:ext cx="9958439" cy="860744"/>
          </a:xfrm>
        </p:spPr>
        <p:txBody>
          <a:bodyPr/>
          <a:lstStyle/>
          <a:p>
            <a:r>
              <a:rPr lang="en-US" altLang="zh-CN" dirty="0"/>
              <a:t>MFF</a:t>
            </a:r>
            <a:r>
              <a:rPr lang="zh-CN" altLang="en-US" dirty="0"/>
              <a:t>模式的吸附量</a:t>
            </a:r>
          </a:p>
        </p:txBody>
      </p:sp>
      <p:pic>
        <p:nvPicPr>
          <p:cNvPr id="8" name="图片 7"/>
          <p:cNvPicPr>
            <a:picLocks noChangeAspect="1"/>
          </p:cNvPicPr>
          <p:nvPr/>
        </p:nvPicPr>
        <p:blipFill>
          <a:blip r:embed="rId2"/>
          <a:stretch>
            <a:fillRect/>
          </a:stretch>
        </p:blipFill>
        <p:spPr>
          <a:xfrm>
            <a:off x="2829040" y="2554514"/>
            <a:ext cx="2589638" cy="3598985"/>
          </a:xfrm>
          <a:prstGeom prst="rect">
            <a:avLst/>
          </a:prstGeom>
        </p:spPr>
      </p:pic>
      <p:pic>
        <p:nvPicPr>
          <p:cNvPr id="10" name="图片 9"/>
          <p:cNvPicPr>
            <a:picLocks noChangeAspect="1"/>
          </p:cNvPicPr>
          <p:nvPr/>
        </p:nvPicPr>
        <p:blipFill>
          <a:blip r:embed="rId3"/>
          <a:stretch>
            <a:fillRect/>
          </a:stretch>
        </p:blipFill>
        <p:spPr>
          <a:xfrm>
            <a:off x="6743474" y="2554514"/>
            <a:ext cx="2593908" cy="3598985"/>
          </a:xfrm>
          <a:prstGeom prst="rect">
            <a:avLst/>
          </a:prstGeom>
        </p:spPr>
      </p:pic>
      <p:sp>
        <p:nvSpPr>
          <p:cNvPr id="11" name="文本占位符 5"/>
          <p:cNvSpPr>
            <a:spLocks noGrp="1"/>
          </p:cNvSpPr>
          <p:nvPr>
            <p:ph type="body" sz="quarter" idx="10"/>
          </p:nvPr>
        </p:nvSpPr>
        <p:spPr>
          <a:xfrm>
            <a:off x="133350" y="927100"/>
            <a:ext cx="12169775" cy="1743710"/>
          </a:xfrm>
        </p:spPr>
        <p:txBody>
          <a:bodyPr/>
          <a:lstStyle/>
          <a:p>
            <a:r>
              <a:rPr lang="zh-CN" altLang="en-US" dirty="0"/>
              <a:t>除了</a:t>
            </a:r>
            <a:r>
              <a:rPr lang="en-US" altLang="zh-CN" dirty="0"/>
              <a:t>Pepper and Corvi, 1995</a:t>
            </a:r>
            <a:r>
              <a:rPr lang="zh-CN" altLang="en-US" dirty="0"/>
              <a:t>发表的五个有机相有定义的吸附量外，大部分模型并没有定义吸附量。这需要研究人员依据相关实验进行设置，</a:t>
            </a:r>
            <a:r>
              <a:rPr lang="en-US" altLang="zh-CN" dirty="0"/>
              <a:t> Pepper and Corvi, 1995</a:t>
            </a:r>
            <a:r>
              <a:rPr lang="zh-CN" altLang="en-US" dirty="0"/>
              <a:t>发表的五个有机相的气体吸附量为</a:t>
            </a:r>
            <a:r>
              <a:rPr lang="en-US" altLang="zh-CN" dirty="0"/>
              <a:t>20mg/g</a:t>
            </a:r>
            <a:r>
              <a:rPr lang="zh-CN" altLang="en-US" dirty="0"/>
              <a:t>，这是根据煤岩定义的，适用于湖相源岩的气体吸附量可能是更高</a:t>
            </a:r>
            <a:r>
              <a:rPr lang="en-US" altLang="zh-CN" dirty="0"/>
              <a:t>35mg/g</a:t>
            </a:r>
            <a:r>
              <a:rPr lang="zh-CN" altLang="en-US" dirty="0"/>
              <a:t>（</a:t>
            </a:r>
            <a:r>
              <a:rPr lang="en-US" altLang="zh-CN" dirty="0"/>
              <a:t> Baur et al.2020</a:t>
            </a:r>
            <a:r>
              <a:rPr lang="zh-CN" altLang="zh-CN" dirty="0"/>
              <a:t> </a:t>
            </a:r>
            <a:r>
              <a:rPr lang="zh-CN" altLang="en-US" dirty="0"/>
              <a:t>）</a:t>
            </a:r>
            <a:endParaRPr lang="en-US" altLang="zh-CN" dirty="0"/>
          </a:p>
          <a:p>
            <a:r>
              <a:rPr lang="en-US" altLang="zh-CN" dirty="0"/>
              <a:t> </a:t>
            </a:r>
            <a:r>
              <a:rPr lang="zh-CN" altLang="en-US" dirty="0"/>
              <a:t>如果使用前述的方法对</a:t>
            </a:r>
            <a:r>
              <a:rPr lang="en-US" altLang="zh-CN" dirty="0"/>
              <a:t>MFF</a:t>
            </a:r>
            <a:r>
              <a:rPr lang="zh-CN" altLang="en-US" dirty="0"/>
              <a:t>模式的生烃动力学参数进行建模，那么无法设置吸附量，因此我们建议吸附量全部设置为</a:t>
            </a:r>
            <a:r>
              <a:rPr lang="en-US" altLang="zh-CN" dirty="0"/>
              <a:t>0</a:t>
            </a:r>
            <a:r>
              <a:rPr lang="zh-CN" altLang="en-US" dirty="0"/>
              <a:t>。</a:t>
            </a:r>
          </a:p>
        </p:txBody>
      </p:sp>
      <p:sp>
        <p:nvSpPr>
          <p:cNvPr id="12" name="文本框 11"/>
          <p:cNvSpPr txBox="1"/>
          <p:nvPr/>
        </p:nvSpPr>
        <p:spPr>
          <a:xfrm>
            <a:off x="3620135" y="6153499"/>
            <a:ext cx="1250663" cy="369332"/>
          </a:xfrm>
          <a:prstGeom prst="rect">
            <a:avLst/>
          </a:prstGeom>
          <a:noFill/>
        </p:spPr>
        <p:txBody>
          <a:bodyPr wrap="none" rtlCol="0">
            <a:spAutoFit/>
          </a:bodyPr>
          <a:lstStyle/>
          <a:p>
            <a:r>
              <a:rPr lang="en-US" altLang="zh-CN" dirty="0"/>
              <a:t>C</a:t>
            </a:r>
            <a:r>
              <a:rPr lang="zh-CN" altLang="en-US" dirty="0"/>
              <a:t>型有机相</a:t>
            </a:r>
          </a:p>
        </p:txBody>
      </p:sp>
      <p:sp>
        <p:nvSpPr>
          <p:cNvPr id="13" name="文本框 12"/>
          <p:cNvSpPr txBox="1"/>
          <p:nvPr/>
        </p:nvSpPr>
        <p:spPr>
          <a:xfrm>
            <a:off x="7552288" y="6153499"/>
            <a:ext cx="1468672" cy="369332"/>
          </a:xfrm>
          <a:prstGeom prst="rect">
            <a:avLst/>
          </a:prstGeom>
          <a:noFill/>
        </p:spPr>
        <p:txBody>
          <a:bodyPr wrap="none" rtlCol="0">
            <a:spAutoFit/>
          </a:bodyPr>
          <a:lstStyle/>
          <a:p>
            <a:r>
              <a:rPr lang="en-US" altLang="zh-CN" dirty="0"/>
              <a:t>D/E</a:t>
            </a:r>
            <a:r>
              <a:rPr lang="zh-CN" altLang="en-US" dirty="0"/>
              <a:t>型有机相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3545840" y="1628775"/>
            <a:ext cx="4841240" cy="1325880"/>
          </a:xfrm>
          <a:prstGeom prst="rect">
            <a:avLst/>
          </a:prstGeom>
        </p:spPr>
        <p:txBody>
          <a:bodyPr/>
          <a:lstStyle/>
          <a:p>
            <a:r>
              <a:rPr lang="zh-CN" altLang="en-US" dirty="0">
                <a:latin typeface="微软雅黑" panose="020B0503020204020204" pitchFamily="34" charset="-122"/>
                <a:ea typeface="微软雅黑" panose="020B0503020204020204" pitchFamily="34" charset="-122"/>
                <a:sym typeface="微软雅黑" panose="020B0503020204020204" pitchFamily="34" charset="-122"/>
              </a:rPr>
              <a:t>谢谢</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2"/>
          </p:nvPr>
        </p:nvSpPr>
        <p:spPr/>
        <p:txBody>
          <a:bodyPr/>
          <a:lstStyle/>
          <a:p>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a:p>
            <a:endParaRPr lang="zh-CN" altLang="en-US" dirty="0"/>
          </a:p>
        </p:txBody>
      </p:sp>
      <p:sp>
        <p:nvSpPr>
          <p:cNvPr id="17" name="标题 16"/>
          <p:cNvSpPr>
            <a:spLocks noGrp="1"/>
          </p:cNvSpPr>
          <p:nvPr>
            <p:ph type="ctrTitle"/>
          </p:nvPr>
        </p:nvSpPr>
        <p:spPr/>
        <p:txBody>
          <a:bodyPr>
            <a:normAutofit/>
          </a:bodyPr>
          <a:lstStyle/>
          <a:p>
            <a:r>
              <a:rPr lang="zh-CN" altLang="en-US"/>
              <a:t>目录</a:t>
            </a:r>
          </a:p>
        </p:txBody>
      </p:sp>
      <p:sp>
        <p:nvSpPr>
          <p:cNvPr id="18" name="文本占位符 17"/>
          <p:cNvSpPr>
            <a:spLocks noGrp="1"/>
          </p:cNvSpPr>
          <p:nvPr>
            <p:ph type="body" sz="quarter" idx="10"/>
          </p:nvPr>
        </p:nvSpPr>
        <p:spPr/>
        <p:txBody>
          <a:bodyPr/>
          <a:lstStyle/>
          <a:p>
            <a:endParaRPr lang="zh-CN" altLang="en-US"/>
          </a:p>
        </p:txBody>
      </p:sp>
      <p:sp>
        <p:nvSpPr>
          <p:cNvPr id="19" name="文本占位符 18"/>
          <p:cNvSpPr>
            <a:spLocks noGrp="1"/>
          </p:cNvSpPr>
          <p:nvPr>
            <p:ph type="body" sz="quarter" idx="11"/>
          </p:nvPr>
        </p:nvSpPr>
        <p:spPr/>
        <p:txBody>
          <a:bodyPr/>
          <a:lstStyle/>
          <a:p>
            <a:r>
              <a:rPr lang="en-US" altLang="zh-CN">
                <a:solidFill>
                  <a:srgbClr val="FF0000"/>
                </a:solidFill>
              </a:rPr>
              <a:t>01</a:t>
            </a:r>
          </a:p>
        </p:txBody>
      </p:sp>
      <p:sp>
        <p:nvSpPr>
          <p:cNvPr id="20" name="文本占位符 19"/>
          <p:cNvSpPr>
            <a:spLocks noGrp="1"/>
          </p:cNvSpPr>
          <p:nvPr>
            <p:ph type="body" sz="quarter" idx="12"/>
          </p:nvPr>
        </p:nvSpPr>
        <p:spPr/>
        <p:txBody>
          <a:bodyPr/>
          <a:lstStyle/>
          <a:p>
            <a:endParaRPr lang="zh-CN" altLang="en-US"/>
          </a:p>
        </p:txBody>
      </p:sp>
      <p:sp>
        <p:nvSpPr>
          <p:cNvPr id="21" name="文本占位符 20"/>
          <p:cNvSpPr>
            <a:spLocks noGrp="1"/>
          </p:cNvSpPr>
          <p:nvPr>
            <p:ph type="body" sz="quarter" idx="13"/>
          </p:nvPr>
        </p:nvSpPr>
        <p:spPr/>
        <p:txBody>
          <a:bodyPr/>
          <a:lstStyle/>
          <a:p>
            <a:r>
              <a:rPr lang="en-US" altLang="zh-CN"/>
              <a:t>02</a:t>
            </a:r>
          </a:p>
        </p:txBody>
      </p:sp>
      <p:sp>
        <p:nvSpPr>
          <p:cNvPr id="22" name="文本占位符 21"/>
          <p:cNvSpPr>
            <a:spLocks noGrp="1"/>
          </p:cNvSpPr>
          <p:nvPr>
            <p:ph type="body" sz="quarter" idx="14"/>
          </p:nvPr>
        </p:nvSpPr>
        <p:spPr/>
        <p:txBody>
          <a:bodyPr/>
          <a:lstStyle/>
          <a:p>
            <a:endParaRPr lang="zh-CN" altLang="en-US"/>
          </a:p>
        </p:txBody>
      </p:sp>
      <p:sp>
        <p:nvSpPr>
          <p:cNvPr id="23" name="文本占位符 22"/>
          <p:cNvSpPr>
            <a:spLocks noGrp="1"/>
          </p:cNvSpPr>
          <p:nvPr>
            <p:ph type="body" sz="quarter" idx="15"/>
          </p:nvPr>
        </p:nvSpPr>
        <p:spPr/>
        <p:txBody>
          <a:bodyPr/>
          <a:lstStyle/>
          <a:p>
            <a:r>
              <a:rPr lang="en-US" altLang="zh-CN"/>
              <a:t>03</a:t>
            </a:r>
          </a:p>
        </p:txBody>
      </p:sp>
      <p:sp>
        <p:nvSpPr>
          <p:cNvPr id="24" name="文本占位符 23"/>
          <p:cNvSpPr>
            <a:spLocks noGrp="1"/>
          </p:cNvSpPr>
          <p:nvPr>
            <p:ph type="body" sz="quarter" idx="16"/>
          </p:nvPr>
        </p:nvSpPr>
        <p:spPr/>
        <p:txBody>
          <a:bodyPr/>
          <a:lstStyle/>
          <a:p>
            <a:endParaRPr lang="zh-CN" altLang="en-US"/>
          </a:p>
        </p:txBody>
      </p:sp>
      <p:sp>
        <p:nvSpPr>
          <p:cNvPr id="25" name="文本占位符 24"/>
          <p:cNvSpPr>
            <a:spLocks noGrp="1"/>
          </p:cNvSpPr>
          <p:nvPr>
            <p:ph type="body" sz="quarter" idx="17"/>
          </p:nvPr>
        </p:nvSpPr>
        <p:spPr/>
        <p:txBody>
          <a:bodyPr/>
          <a:lstStyle/>
          <a:p>
            <a:r>
              <a:rPr lang="en-US" altLang="zh-CN"/>
              <a:t>04</a:t>
            </a:r>
          </a:p>
        </p:txBody>
      </p:sp>
      <p:sp>
        <p:nvSpPr>
          <p:cNvPr id="26" name="文本占位符 25"/>
          <p:cNvSpPr>
            <a:spLocks noGrp="1"/>
          </p:cNvSpPr>
          <p:nvPr>
            <p:ph type="body" sz="quarter" idx="18"/>
          </p:nvPr>
        </p:nvSpPr>
        <p:spPr>
          <a:xfrm>
            <a:off x="6379210" y="2485390"/>
            <a:ext cx="5969000" cy="399415"/>
          </a:xfrm>
        </p:spPr>
        <p:txBody>
          <a:bodyPr/>
          <a:lstStyle/>
          <a:p>
            <a:r>
              <a:rPr lang="en-US" altLang="zh-CN" dirty="0"/>
              <a:t>Components</a:t>
            </a:r>
            <a:r>
              <a:rPr dirty="0"/>
              <a:t>组分模块介绍</a:t>
            </a:r>
          </a:p>
        </p:txBody>
      </p:sp>
      <p:sp>
        <p:nvSpPr>
          <p:cNvPr id="27" name="文本占位符 26"/>
          <p:cNvSpPr>
            <a:spLocks noGrp="1"/>
          </p:cNvSpPr>
          <p:nvPr>
            <p:ph type="body" sz="quarter" idx="19"/>
          </p:nvPr>
        </p:nvSpPr>
        <p:spPr/>
        <p:txBody>
          <a:bodyPr/>
          <a:lstStyle/>
          <a:p>
            <a:r>
              <a:rPr lang="en-US" altLang="zh-CN">
                <a:solidFill>
                  <a:srgbClr val="FF0000"/>
                </a:solidFill>
              </a:rPr>
              <a:t>Kinetics</a:t>
            </a:r>
            <a:r>
              <a:rPr>
                <a:solidFill>
                  <a:srgbClr val="FF0000"/>
                </a:solidFill>
              </a:rPr>
              <a:t>生烃动力学模块介绍</a:t>
            </a:r>
          </a:p>
        </p:txBody>
      </p:sp>
      <p:sp>
        <p:nvSpPr>
          <p:cNvPr id="28" name="文本占位符 27"/>
          <p:cNvSpPr>
            <a:spLocks noGrp="1"/>
          </p:cNvSpPr>
          <p:nvPr>
            <p:ph type="body" sz="quarter" idx="20"/>
          </p:nvPr>
        </p:nvSpPr>
        <p:spPr>
          <a:xfrm>
            <a:off x="6379210" y="3861435"/>
            <a:ext cx="4819650" cy="399415"/>
          </a:xfrm>
        </p:spPr>
        <p:txBody>
          <a:bodyPr/>
          <a:lstStyle/>
          <a:p>
            <a:r>
              <a:rPr lang="en-US" altLang="zh-CN"/>
              <a:t>MFF</a:t>
            </a:r>
            <a:r>
              <a:t>模式动力学参数输入方式</a:t>
            </a:r>
          </a:p>
        </p:txBody>
      </p:sp>
      <p:sp>
        <p:nvSpPr>
          <p:cNvPr id="29" name="文本占位符 28"/>
          <p:cNvSpPr>
            <a:spLocks noGrp="1"/>
          </p:cNvSpPr>
          <p:nvPr>
            <p:ph type="body" sz="quarter" idx="21"/>
          </p:nvPr>
        </p:nvSpPr>
        <p:spPr/>
        <p:txBody>
          <a:bodyPr/>
          <a:lstStyle/>
          <a:p>
            <a:r>
              <a:rPr lang="zh-CN" altLang="en-US"/>
              <a:t>一些注意事项</a:t>
            </a:r>
          </a:p>
        </p:txBody>
      </p:sp>
      <p:sp>
        <p:nvSpPr>
          <p:cNvPr id="74" name="L 形 73"/>
          <p:cNvSpPr/>
          <p:nvPr/>
        </p:nvSpPr>
        <p:spPr>
          <a:xfrm rot="13500000">
            <a:off x="2985546" y="4525181"/>
            <a:ext cx="190500" cy="190500"/>
          </a:xfrm>
          <a:prstGeom prst="corner">
            <a:avLst>
              <a:gd name="adj1" fmla="val 27725"/>
              <a:gd name="adj2" fmla="val 28416"/>
            </a:avLst>
          </a:prstGeom>
          <a:solidFill>
            <a:srgbClr val="E3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椭圆 74"/>
          <p:cNvSpPr/>
          <p:nvPr/>
        </p:nvSpPr>
        <p:spPr>
          <a:xfrm>
            <a:off x="2863625" y="4369076"/>
            <a:ext cx="502711" cy="502711"/>
          </a:xfrm>
          <a:prstGeom prst="ellipse">
            <a:avLst/>
          </a:prstGeom>
          <a:noFill/>
          <a:ln>
            <a:solidFill>
              <a:srgbClr val="E30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3"/>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线连接符 23"/>
          <p:cNvCxnSpPr/>
          <p:nvPr/>
        </p:nvCxnSpPr>
        <p:spPr>
          <a:xfrm>
            <a:off x="6463153" y="1509436"/>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37" name="直线连接符 23"/>
          <p:cNvCxnSpPr/>
          <p:nvPr/>
        </p:nvCxnSpPr>
        <p:spPr>
          <a:xfrm>
            <a:off x="6463153" y="2885173"/>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1" name="直线连接符 23"/>
          <p:cNvCxnSpPr/>
          <p:nvPr/>
        </p:nvCxnSpPr>
        <p:spPr>
          <a:xfrm>
            <a:off x="6463153" y="4260910"/>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5" name="直线连接符 23"/>
          <p:cNvCxnSpPr/>
          <p:nvPr/>
        </p:nvCxnSpPr>
        <p:spPr>
          <a:xfrm>
            <a:off x="6463153" y="5636647"/>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err="1">
                <a:sym typeface="+mn-ea"/>
              </a:rPr>
              <a:t>Kinetics</a:t>
            </a:r>
            <a:r>
              <a:rPr dirty="0" err="1">
                <a:sym typeface="+mn-ea"/>
              </a:rPr>
              <a:t>生烃动力学模块介绍</a:t>
            </a:r>
            <a:r>
              <a:rPr lang="en-US" dirty="0">
                <a:sym typeface="+mn-ea"/>
              </a:rPr>
              <a:t>-</a:t>
            </a:r>
            <a:r>
              <a:rPr lang="zh-CN" altLang="en-US" dirty="0">
                <a:sym typeface="+mn-ea"/>
              </a:rPr>
              <a:t>缺省模型</a:t>
            </a:r>
          </a:p>
        </p:txBody>
      </p:sp>
      <p:sp>
        <p:nvSpPr>
          <p:cNvPr id="27" name="文本占位符 26"/>
          <p:cNvSpPr>
            <a:spLocks noGrp="1"/>
          </p:cNvSpPr>
          <p:nvPr/>
        </p:nvSpPr>
        <p:spPr>
          <a:xfrm>
            <a:off x="673305" y="1015334"/>
            <a:ext cx="5591761" cy="399486"/>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a:p>
        </p:txBody>
      </p:sp>
      <p:sp>
        <p:nvSpPr>
          <p:cNvPr id="2" name="文本占位符 1"/>
          <p:cNvSpPr>
            <a:spLocks noGrp="1"/>
          </p:cNvSpPr>
          <p:nvPr>
            <p:ph type="body" sz="quarter" idx="10"/>
          </p:nvPr>
        </p:nvSpPr>
        <p:spPr/>
        <p:txBody>
          <a:bodyPr/>
          <a:lstStyle/>
          <a:p>
            <a:r>
              <a:rPr lang="en-US" altLang="zh-CN" dirty="0"/>
              <a:t>   Kinetics</a:t>
            </a:r>
            <a:r>
              <a:rPr dirty="0"/>
              <a:t>是</a:t>
            </a:r>
            <a:r>
              <a:rPr lang="en-US" altLang="zh-CN" dirty="0" err="1"/>
              <a:t>PetroMod</a:t>
            </a:r>
            <a:r>
              <a:rPr dirty="0"/>
              <a:t>盆地模拟软件为用户设计的生烃动力学模块，除了内置的一些生烃动力学模型、该模块还</a:t>
            </a:r>
          </a:p>
          <a:p>
            <a:r>
              <a:rPr dirty="0"/>
              <a:t>允许用户结合区域样品的生烃动力学参数进行</a:t>
            </a:r>
            <a:r>
              <a:rPr lang="zh-CN" altLang="en-US" dirty="0"/>
              <a:t>应用</a:t>
            </a:r>
            <a:r>
              <a:rPr dirty="0"/>
              <a:t>。</a:t>
            </a:r>
          </a:p>
        </p:txBody>
      </p:sp>
      <p:pic>
        <p:nvPicPr>
          <p:cNvPr id="3" name="图片 2"/>
          <p:cNvPicPr>
            <a:picLocks noChangeAspect="1"/>
          </p:cNvPicPr>
          <p:nvPr/>
        </p:nvPicPr>
        <p:blipFill>
          <a:blip r:embed="rId3"/>
          <a:stretch>
            <a:fillRect/>
          </a:stretch>
        </p:blipFill>
        <p:spPr>
          <a:xfrm>
            <a:off x="0" y="1885950"/>
            <a:ext cx="5701030" cy="3805555"/>
          </a:xfrm>
          <a:prstGeom prst="rect">
            <a:avLst/>
          </a:prstGeom>
        </p:spPr>
      </p:pic>
      <p:cxnSp>
        <p:nvCxnSpPr>
          <p:cNvPr id="4" name="直接连接符 3"/>
          <p:cNvCxnSpPr/>
          <p:nvPr/>
        </p:nvCxnSpPr>
        <p:spPr>
          <a:xfrm>
            <a:off x="2350135" y="2824480"/>
            <a:ext cx="9470390"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文本框 5"/>
          <p:cNvSpPr txBox="1"/>
          <p:nvPr/>
        </p:nvSpPr>
        <p:spPr>
          <a:xfrm>
            <a:off x="5615305" y="2517775"/>
            <a:ext cx="6395720" cy="245110"/>
          </a:xfrm>
          <a:prstGeom prst="rect">
            <a:avLst/>
          </a:prstGeom>
          <a:noFill/>
        </p:spPr>
        <p:txBody>
          <a:bodyPr wrap="square" rtlCol="0">
            <a:spAutoFit/>
          </a:bodyPr>
          <a:lstStyle/>
          <a:p>
            <a:r>
              <a:rPr lang="zh-CN" altLang="en-US" sz="1000"/>
              <a:t>这是必须要定义的部分，代表了干酪根初次裂解生成油和气的占比</a:t>
            </a:r>
          </a:p>
        </p:txBody>
      </p:sp>
      <p:sp>
        <p:nvSpPr>
          <p:cNvPr id="7" name="文本框 6"/>
          <p:cNvSpPr txBox="1"/>
          <p:nvPr/>
        </p:nvSpPr>
        <p:spPr>
          <a:xfrm>
            <a:off x="5641975" y="2854960"/>
            <a:ext cx="6390005" cy="245110"/>
          </a:xfrm>
          <a:prstGeom prst="rect">
            <a:avLst/>
          </a:prstGeom>
          <a:noFill/>
        </p:spPr>
        <p:txBody>
          <a:bodyPr wrap="square" rtlCol="0">
            <a:spAutoFit/>
          </a:bodyPr>
          <a:lstStyle/>
          <a:p>
            <a:r>
              <a:rPr lang="zh-CN" altLang="en-US" sz="1000"/>
              <a:t>吸附量（</a:t>
            </a:r>
            <a:r>
              <a:rPr lang="en-US" altLang="zh-CN" sz="1000"/>
              <a:t>Pepper  and Corvi, 1995</a:t>
            </a:r>
            <a:r>
              <a:rPr lang="zh-CN" altLang="en-US" sz="1000"/>
              <a:t>的五个有机相模型吸附烃量为气吸附量</a:t>
            </a:r>
            <a:r>
              <a:rPr lang="en-US" altLang="zh-CN" sz="1000"/>
              <a:t>20mg/gTOC</a:t>
            </a:r>
            <a:r>
              <a:rPr lang="zh-CN" altLang="en-US" sz="1000"/>
              <a:t>，油吸附量为</a:t>
            </a:r>
            <a:r>
              <a:rPr lang="en-US" altLang="zh-CN" sz="1000"/>
              <a:t>100mg/gTOC</a:t>
            </a:r>
            <a:r>
              <a:rPr lang="zh-CN" altLang="en-US" sz="1000"/>
              <a:t>）</a:t>
            </a:r>
          </a:p>
        </p:txBody>
      </p:sp>
      <p:cxnSp>
        <p:nvCxnSpPr>
          <p:cNvPr id="8" name="直接连接符 7"/>
          <p:cNvCxnSpPr/>
          <p:nvPr/>
        </p:nvCxnSpPr>
        <p:spPr>
          <a:xfrm>
            <a:off x="2350135" y="3131185"/>
            <a:ext cx="947039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a:off x="2350135" y="3437890"/>
            <a:ext cx="947039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文本框 9"/>
          <p:cNvSpPr txBox="1"/>
          <p:nvPr/>
        </p:nvSpPr>
        <p:spPr>
          <a:xfrm>
            <a:off x="5649595" y="3163570"/>
            <a:ext cx="3498850" cy="245110"/>
          </a:xfrm>
          <a:prstGeom prst="rect">
            <a:avLst/>
          </a:prstGeom>
          <a:noFill/>
        </p:spPr>
        <p:txBody>
          <a:bodyPr wrap="square" rtlCol="0">
            <a:spAutoFit/>
          </a:bodyPr>
          <a:lstStyle/>
          <a:p>
            <a:r>
              <a:rPr lang="zh-CN" altLang="en-US" sz="1000" dirty="0"/>
              <a:t>频率因子（指前因子）</a:t>
            </a:r>
          </a:p>
        </p:txBody>
      </p:sp>
      <p:cxnSp>
        <p:nvCxnSpPr>
          <p:cNvPr id="11" name="直接连接符 10"/>
          <p:cNvCxnSpPr/>
          <p:nvPr/>
        </p:nvCxnSpPr>
        <p:spPr>
          <a:xfrm>
            <a:off x="2301875" y="5317490"/>
            <a:ext cx="9470390" cy="0"/>
          </a:xfrm>
          <a:prstGeom prst="line">
            <a:avLst/>
          </a:prstGeom>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5681980" y="4364990"/>
            <a:ext cx="3498850" cy="245110"/>
          </a:xfrm>
          <a:prstGeom prst="rect">
            <a:avLst/>
          </a:prstGeom>
          <a:noFill/>
        </p:spPr>
        <p:txBody>
          <a:bodyPr wrap="square" rtlCol="0">
            <a:spAutoFit/>
          </a:bodyPr>
          <a:lstStyle/>
          <a:p>
            <a:r>
              <a:rPr lang="zh-CN" altLang="en-US" sz="1000"/>
              <a:t>活化能占比</a:t>
            </a:r>
          </a:p>
        </p:txBody>
      </p:sp>
      <p:cxnSp>
        <p:nvCxnSpPr>
          <p:cNvPr id="13" name="直接连接符 12"/>
          <p:cNvCxnSpPr/>
          <p:nvPr/>
        </p:nvCxnSpPr>
        <p:spPr>
          <a:xfrm>
            <a:off x="2301875" y="5646420"/>
            <a:ext cx="9470390"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文本框 13"/>
          <p:cNvSpPr txBox="1"/>
          <p:nvPr/>
        </p:nvSpPr>
        <p:spPr>
          <a:xfrm>
            <a:off x="5681980" y="5346065"/>
            <a:ext cx="3498850" cy="245110"/>
          </a:xfrm>
          <a:prstGeom prst="rect">
            <a:avLst/>
          </a:prstGeom>
          <a:noFill/>
        </p:spPr>
        <p:txBody>
          <a:bodyPr wrap="square" rtlCol="0">
            <a:spAutoFit/>
          </a:bodyPr>
          <a:lstStyle/>
          <a:p>
            <a:r>
              <a:rPr lang="zh-CN" altLang="en-US" sz="1000" dirty="0"/>
              <a:t>活化能总和</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en-US" altLang="zh-CN" dirty="0" err="1">
                <a:sym typeface="+mn-ea"/>
              </a:rPr>
              <a:t>Kinetics</a:t>
            </a:r>
            <a:r>
              <a:rPr dirty="0" err="1">
                <a:sym typeface="+mn-ea"/>
              </a:rPr>
              <a:t>生烃动力学模块介绍</a:t>
            </a:r>
            <a:r>
              <a:rPr lang="en-US" dirty="0" err="1">
                <a:sym typeface="+mn-ea"/>
              </a:rPr>
              <a:t>-</a:t>
            </a:r>
            <a:r>
              <a:rPr lang="zh-CN" altLang="en-US" dirty="0" err="1">
                <a:sym typeface="+mn-ea"/>
              </a:rPr>
              <a:t>自定义模型</a:t>
            </a:r>
          </a:p>
        </p:txBody>
      </p:sp>
      <p:pic>
        <p:nvPicPr>
          <p:cNvPr id="13" name="图片 12"/>
          <p:cNvPicPr>
            <a:picLocks noChangeAspect="1"/>
          </p:cNvPicPr>
          <p:nvPr/>
        </p:nvPicPr>
        <p:blipFill>
          <a:blip r:embed="rId2"/>
          <a:srcRect l="1880"/>
          <a:stretch>
            <a:fillRect/>
          </a:stretch>
        </p:blipFill>
        <p:spPr>
          <a:xfrm>
            <a:off x="6927850" y="1654810"/>
            <a:ext cx="4737735" cy="4545330"/>
          </a:xfrm>
          <a:prstGeom prst="rect">
            <a:avLst/>
          </a:prstGeom>
        </p:spPr>
      </p:pic>
      <p:pic>
        <p:nvPicPr>
          <p:cNvPr id="14" name="图片 13"/>
          <p:cNvPicPr>
            <a:picLocks noChangeAspect="1"/>
          </p:cNvPicPr>
          <p:nvPr/>
        </p:nvPicPr>
        <p:blipFill>
          <a:blip r:embed="rId3"/>
          <a:stretch>
            <a:fillRect/>
          </a:stretch>
        </p:blipFill>
        <p:spPr>
          <a:xfrm>
            <a:off x="1334770" y="1977390"/>
            <a:ext cx="3119755" cy="4157345"/>
          </a:xfrm>
          <a:prstGeom prst="rect">
            <a:avLst/>
          </a:prstGeom>
        </p:spPr>
      </p:pic>
      <p:sp>
        <p:nvSpPr>
          <p:cNvPr id="15" name="矩形标注 14"/>
          <p:cNvSpPr/>
          <p:nvPr/>
        </p:nvSpPr>
        <p:spPr>
          <a:xfrm>
            <a:off x="233680" y="1337310"/>
            <a:ext cx="1617980" cy="525780"/>
          </a:xfrm>
          <a:prstGeom prst="wedgeRectCallout">
            <a:avLst>
              <a:gd name="adj1" fmla="val 141405"/>
              <a:gd name="adj2" fmla="val 12185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新建空白模型</a:t>
            </a:r>
          </a:p>
        </p:txBody>
      </p:sp>
      <p:sp>
        <p:nvSpPr>
          <p:cNvPr id="16" name="矩形标注 15"/>
          <p:cNvSpPr/>
          <p:nvPr/>
        </p:nvSpPr>
        <p:spPr>
          <a:xfrm>
            <a:off x="2326640" y="1156335"/>
            <a:ext cx="1617980" cy="525780"/>
          </a:xfrm>
          <a:prstGeom prst="wedgeRectCallout">
            <a:avLst>
              <a:gd name="adj1" fmla="val 28375"/>
              <a:gd name="adj2" fmla="val 17403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复制一个缺省模型</a:t>
            </a:r>
          </a:p>
        </p:txBody>
      </p:sp>
      <p:sp>
        <p:nvSpPr>
          <p:cNvPr id="17" name="矩形标注 16"/>
          <p:cNvSpPr/>
          <p:nvPr/>
        </p:nvSpPr>
        <p:spPr>
          <a:xfrm>
            <a:off x="4206240" y="1129030"/>
            <a:ext cx="1617980" cy="525780"/>
          </a:xfrm>
          <a:prstGeom prst="wedgeRectCallout">
            <a:avLst>
              <a:gd name="adj1" fmla="val -71467"/>
              <a:gd name="adj2" fmla="val 1725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粘贴一个缺省模型</a:t>
            </a:r>
          </a:p>
        </p:txBody>
      </p:sp>
      <p:sp>
        <p:nvSpPr>
          <p:cNvPr id="18" name="矩形标注 17"/>
          <p:cNvSpPr/>
          <p:nvPr/>
        </p:nvSpPr>
        <p:spPr>
          <a:xfrm>
            <a:off x="4882515" y="2482850"/>
            <a:ext cx="1617980" cy="525780"/>
          </a:xfrm>
          <a:prstGeom prst="wedgeRectCallout">
            <a:avLst>
              <a:gd name="adj1" fmla="val -97841"/>
              <a:gd name="adj2" fmla="val -8103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重命名</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sym typeface="+mn-ea"/>
              </a:rPr>
              <a:t>MFF</a:t>
            </a:r>
            <a:r>
              <a:rPr lang="zh-CN" altLang="en-US">
                <a:sym typeface="+mn-ea"/>
              </a:rPr>
              <a:t>模式动力学参数输入解决思路</a:t>
            </a:r>
          </a:p>
        </p:txBody>
      </p:sp>
      <p:sp>
        <p:nvSpPr>
          <p:cNvPr id="27" name="文本占位符 26"/>
          <p:cNvSpPr>
            <a:spLocks noGrp="1"/>
          </p:cNvSpPr>
          <p:nvPr/>
        </p:nvSpPr>
        <p:spPr>
          <a:xfrm>
            <a:off x="673305" y="1015334"/>
            <a:ext cx="5591761" cy="399486"/>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0"/>
              </a:spcBef>
              <a:buFont typeface="Arial" panose="020B0604020202020204" pitchFamily="34" charset="0"/>
              <a:buNone/>
              <a:defRPr lang="zh-CN" altLang="en-US" sz="2400" b="1" i="0" kern="1200" spc="300" dirty="0" smtClean="0">
                <a:solidFill>
                  <a:srgbClr val="004C8B"/>
                </a:solidFill>
                <a:latin typeface="微软雅黑" panose="020B0503020204020204" pitchFamily="34" charset="-122"/>
                <a:ea typeface="微软雅黑" panose="020B0503020204020204" pitchFamily="34" charset="-122"/>
                <a:cs typeface="+mn-ea"/>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a:p>
        </p:txBody>
      </p:sp>
      <p:sp>
        <p:nvSpPr>
          <p:cNvPr id="2" name="文本占位符 1"/>
          <p:cNvSpPr>
            <a:spLocks noGrp="1"/>
          </p:cNvSpPr>
          <p:nvPr>
            <p:ph type="body" sz="quarter" idx="10"/>
          </p:nvPr>
        </p:nvSpPr>
        <p:spPr>
          <a:xfrm>
            <a:off x="233074" y="889080"/>
            <a:ext cx="12063984" cy="1532890"/>
          </a:xfrm>
        </p:spPr>
        <p:txBody>
          <a:bodyPr/>
          <a:lstStyle/>
          <a:p>
            <a:r>
              <a:rPr lang="en-US" altLang="zh-CN" sz="1800" dirty="0"/>
              <a:t>Kinetics</a:t>
            </a:r>
            <a:r>
              <a:rPr sz="1800" dirty="0"/>
              <a:t>模块</a:t>
            </a:r>
            <a:r>
              <a:rPr lang="zh-CN" altLang="en-US" sz="1800" dirty="0">
                <a:solidFill>
                  <a:srgbClr val="FF0000"/>
                </a:solidFill>
              </a:rPr>
              <a:t>只支持用户进行</a:t>
            </a:r>
            <a:r>
              <a:rPr lang="en-US" altLang="zh-CN" sz="1800" dirty="0">
                <a:solidFill>
                  <a:srgbClr val="FF0000"/>
                </a:solidFill>
              </a:rPr>
              <a:t>SFF</a:t>
            </a:r>
            <a:r>
              <a:rPr lang="zh-CN" altLang="en-US" sz="1800" dirty="0">
                <a:solidFill>
                  <a:srgbClr val="FF0000"/>
                </a:solidFill>
              </a:rPr>
              <a:t>模式进行</a:t>
            </a:r>
            <a:r>
              <a:rPr lang="zh-CN" altLang="en-US" sz="1800" dirty="0"/>
              <a:t>生烃动力学的应用；为了实现</a:t>
            </a:r>
            <a:r>
              <a:rPr lang="en-US" altLang="zh-CN" sz="1800" dirty="0"/>
              <a:t>MFF</a:t>
            </a:r>
            <a:r>
              <a:rPr lang="zh-CN" altLang="en-US" sz="1800" dirty="0"/>
              <a:t>模式，需要利用</a:t>
            </a:r>
            <a:r>
              <a:rPr lang="en-US" altLang="zh-CN" sz="1800" dirty="0"/>
              <a:t>Components</a:t>
            </a:r>
            <a:r>
              <a:rPr lang="zh-CN" altLang="en-US" sz="1800" dirty="0"/>
              <a:t>模块构建多个组分即可：对新建的组分进行标记，按照活化占比模拟多个组分（但是每一个组分仅包含一个平行一级反应）。</a:t>
            </a:r>
            <a:endParaRPr lang="en-US" altLang="zh-CN" sz="1800" dirty="0"/>
          </a:p>
          <a:p>
            <a:endParaRPr lang="zh-CN" altLang="en-US" sz="1800" dirty="0"/>
          </a:p>
        </p:txBody>
      </p:sp>
      <mc:AlternateContent xmlns:mc="http://schemas.openxmlformats.org/markup-compatibility/2006" xmlns:a14="http://schemas.microsoft.com/office/drawing/2010/main">
        <mc:Choice Requires="a14">
          <p:sp>
            <p:nvSpPr>
              <p:cNvPr id="4" name="文本框 3"/>
              <p:cNvSpPr txBox="1"/>
              <p:nvPr/>
            </p:nvSpPr>
            <p:spPr>
              <a:xfrm>
                <a:off x="6736771" y="2306013"/>
                <a:ext cx="5084064" cy="3091937"/>
              </a:xfrm>
              <a:prstGeom prst="rect">
                <a:avLst/>
              </a:prstGeom>
              <a:noFill/>
            </p:spPr>
            <p:txBody>
              <a:bodyPr wrap="square">
                <a:spAutoFit/>
              </a:bodyPr>
              <a:lstStyle/>
              <a:p>
                <a:pPr indent="266700"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在使用平行反应模型描述有机质热降解时，假设由</a:t>
                </a:r>
                <a:r>
                  <a:rPr lang="en-US" altLang="zh-CN" sz="1800" i="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个平行一级反应组成，每个一级反应得到生烃潜量为</a:t>
                </a:r>
                <a:r>
                  <a:rPr lang="en-US" altLang="zh-CN" sz="1800" i="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1800" kern="100"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i="1"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i="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1800" i="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个平行反应的总生烃量为：</a:t>
                </a:r>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50000"/>
                  </a:lnSpc>
                </a:pPr>
                <a14:m>
                  <m:oMathPara xmlns:m="http://schemas.openxmlformats.org/officeDocument/2006/math">
                    <m:oMathParaPr>
                      <m:jc m:val="centerGroup"/>
                    </m:oMathParaPr>
                    <m:oMath xmlns:m="http://schemas.openxmlformats.org/officeDocument/2006/math">
                      <m:eqArr>
                        <m:eqArrPr>
                          <m:ctrlPr>
                            <a:rPr lang="zh-CN" altLang="zh-CN" sz="18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eqArrPr>
                        <m:e>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𝑋</m:t>
                          </m:r>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𝑁</m:t>
                              </m:r>
                            </m:sup>
                            <m:e>
                              <m:sSub>
                                <m:sSub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𝑋</m:t>
                                  </m:r>
                                </m:e>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m:t>
                              </m:r>
                            </m:e>
                          </m:nary>
                          <m:nary>
                            <m:naryPr>
                              <m:chr m:val="∑"/>
                              <m:limLoc m:val="undOv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𝑁</m:t>
                              </m:r>
                            </m:sup>
                            <m:e>
                              <m:sSub>
                                <m:sSub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X</m:t>
                                  </m:r>
                                </m:e>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0</m:t>
                                  </m:r>
                                </m:sub>
                              </m:sSub>
                            </m:e>
                          </m:nary>
                          <m:d>
                            <m:dPr>
                              <m:begChr m:val="["/>
                              <m:endChr m:val="]"/>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𝑒𝑥𝑝</m:t>
                              </m:r>
                              <m:d>
                                <m:d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m:t>
                                  </m:r>
                                  <m:nary>
                                    <m:naryPr>
                                      <m:limLoc m:val="undOv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sSub>
                                        <m:sSub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𝑇</m:t>
                                      </m:r>
                                    </m:sup>
                                    <m:e>
                                      <m:f>
                                        <m:f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𝑘</m:t>
                                              </m:r>
                                            </m:e>
                                            <m:sub>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𝐷</m:t>
                                          </m:r>
                                        </m:den>
                                      </m:f>
                                    </m:e>
                                  </m:nary>
                                  <m:r>
                                    <m:rPr>
                                      <m:sty m:val="p"/>
                                    </m:rP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d</m:t>
                                  </m:r>
                                  <m:r>
                                    <a:rPr lang="en-US" altLang="zh-CN" sz="1800" i="1"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𝑇</m:t>
                                  </m:r>
                                </m:e>
                              </m:d>
                            </m:e>
                          </m:d>
                          <m:r>
                            <a:rPr lang="en-US" altLang="zh-CN" sz="1800" kern="100">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m:t>
                          </m:r>
                        </m:e>
                      </m:eqArr>
                    </m:oMath>
                  </m:oMathPara>
                </a14:m>
                <a:endPar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文本框 3"/>
              <p:cNvSpPr txBox="1">
                <a:spLocks noRot="1" noChangeAspect="1" noMove="1" noResize="1" noEditPoints="1" noAdjustHandles="1" noChangeArrowheads="1" noChangeShapeType="1" noTextEdit="1"/>
              </p:cNvSpPr>
              <p:nvPr/>
            </p:nvSpPr>
            <p:spPr>
              <a:xfrm>
                <a:off x="6736771" y="2306013"/>
                <a:ext cx="5084064" cy="3091937"/>
              </a:xfrm>
              <a:prstGeom prst="rect">
                <a:avLst/>
              </a:prstGeom>
              <a:blipFill rotWithShape="1">
                <a:blip r:embed="rId3"/>
                <a:stretch>
                  <a:fillRect l="-1" t="-11" r="6" b="15"/>
                </a:stretch>
              </a:blipFill>
            </p:spPr>
            <p:txBody>
              <a:bodyPr/>
              <a:lstStyle/>
              <a:p>
                <a:r>
                  <a:rPr lang="zh-CN" altLang="en-US">
                    <a:noFill/>
                  </a:rPr>
                  <a:t> </a:t>
                </a:r>
              </a:p>
            </p:txBody>
          </p:sp>
        </mc:Fallback>
      </mc:AlternateContent>
      <p:pic>
        <p:nvPicPr>
          <p:cNvPr id="7" name="图片 6"/>
          <p:cNvPicPr>
            <a:picLocks noChangeAspect="1"/>
          </p:cNvPicPr>
          <p:nvPr/>
        </p:nvPicPr>
        <p:blipFill>
          <a:blip r:embed="rId4"/>
          <a:stretch>
            <a:fillRect/>
          </a:stretch>
        </p:blipFill>
        <p:spPr>
          <a:xfrm>
            <a:off x="230791" y="2699007"/>
            <a:ext cx="6173687" cy="3354321"/>
          </a:xfrm>
          <a:prstGeom prst="rect">
            <a:avLst/>
          </a:prstGeom>
        </p:spPr>
      </p:pic>
      <p:sp>
        <p:nvSpPr>
          <p:cNvPr id="8" name="矩形 7"/>
          <p:cNvSpPr/>
          <p:nvPr/>
        </p:nvSpPr>
        <p:spPr>
          <a:xfrm>
            <a:off x="1984248" y="3253082"/>
            <a:ext cx="1188720" cy="384048"/>
          </a:xfrm>
          <a:prstGeom prst="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2"/>
          </p:nvPr>
        </p:nvSpPr>
        <p:spPr/>
        <p:txBody>
          <a:bodyPr/>
          <a:lstStyle/>
          <a:p>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a:p>
            <a:endParaRPr lang="zh-CN" altLang="en-US" dirty="0"/>
          </a:p>
        </p:txBody>
      </p:sp>
      <p:sp>
        <p:nvSpPr>
          <p:cNvPr id="17" name="标题 16"/>
          <p:cNvSpPr>
            <a:spLocks noGrp="1"/>
          </p:cNvSpPr>
          <p:nvPr>
            <p:ph type="ctrTitle"/>
          </p:nvPr>
        </p:nvSpPr>
        <p:spPr/>
        <p:txBody>
          <a:bodyPr>
            <a:normAutofit/>
          </a:bodyPr>
          <a:lstStyle/>
          <a:p>
            <a:r>
              <a:rPr lang="zh-CN" altLang="en-US"/>
              <a:t>目录</a:t>
            </a:r>
          </a:p>
        </p:txBody>
      </p:sp>
      <p:sp>
        <p:nvSpPr>
          <p:cNvPr id="18" name="文本占位符 17"/>
          <p:cNvSpPr>
            <a:spLocks noGrp="1"/>
          </p:cNvSpPr>
          <p:nvPr>
            <p:ph type="body" sz="quarter" idx="10"/>
          </p:nvPr>
        </p:nvSpPr>
        <p:spPr/>
        <p:txBody>
          <a:bodyPr/>
          <a:lstStyle/>
          <a:p>
            <a:endParaRPr lang="zh-CN" altLang="en-US"/>
          </a:p>
        </p:txBody>
      </p:sp>
      <p:sp>
        <p:nvSpPr>
          <p:cNvPr id="19" name="文本占位符 18"/>
          <p:cNvSpPr>
            <a:spLocks noGrp="1"/>
          </p:cNvSpPr>
          <p:nvPr>
            <p:ph type="body" sz="quarter" idx="11"/>
          </p:nvPr>
        </p:nvSpPr>
        <p:spPr/>
        <p:txBody>
          <a:bodyPr/>
          <a:lstStyle/>
          <a:p>
            <a:r>
              <a:rPr lang="en-US" altLang="zh-CN"/>
              <a:t>01</a:t>
            </a:r>
            <a:endParaRPr lang="en-US" altLang="zh-CN">
              <a:solidFill>
                <a:srgbClr val="FF0000"/>
              </a:solidFill>
            </a:endParaRPr>
          </a:p>
        </p:txBody>
      </p:sp>
      <p:sp>
        <p:nvSpPr>
          <p:cNvPr id="20" name="文本占位符 19"/>
          <p:cNvSpPr>
            <a:spLocks noGrp="1"/>
          </p:cNvSpPr>
          <p:nvPr>
            <p:ph type="body" sz="quarter" idx="12"/>
          </p:nvPr>
        </p:nvSpPr>
        <p:spPr/>
        <p:txBody>
          <a:bodyPr/>
          <a:lstStyle/>
          <a:p>
            <a:endParaRPr lang="zh-CN" altLang="en-US"/>
          </a:p>
        </p:txBody>
      </p:sp>
      <p:sp>
        <p:nvSpPr>
          <p:cNvPr id="21" name="文本占位符 20"/>
          <p:cNvSpPr>
            <a:spLocks noGrp="1"/>
          </p:cNvSpPr>
          <p:nvPr>
            <p:ph type="body" sz="quarter" idx="13"/>
          </p:nvPr>
        </p:nvSpPr>
        <p:spPr/>
        <p:txBody>
          <a:bodyPr/>
          <a:lstStyle/>
          <a:p>
            <a:r>
              <a:rPr lang="en-US" altLang="zh-CN">
                <a:solidFill>
                  <a:srgbClr val="FF0000"/>
                </a:solidFill>
              </a:rPr>
              <a:t>02</a:t>
            </a:r>
            <a:endParaRPr lang="en-US" altLang="zh-CN"/>
          </a:p>
        </p:txBody>
      </p:sp>
      <p:sp>
        <p:nvSpPr>
          <p:cNvPr id="22" name="文本占位符 21"/>
          <p:cNvSpPr>
            <a:spLocks noGrp="1"/>
          </p:cNvSpPr>
          <p:nvPr>
            <p:ph type="body" sz="quarter" idx="14"/>
          </p:nvPr>
        </p:nvSpPr>
        <p:spPr/>
        <p:txBody>
          <a:bodyPr/>
          <a:lstStyle/>
          <a:p>
            <a:endParaRPr lang="zh-CN" altLang="en-US"/>
          </a:p>
        </p:txBody>
      </p:sp>
      <p:sp>
        <p:nvSpPr>
          <p:cNvPr id="23" name="文本占位符 22"/>
          <p:cNvSpPr>
            <a:spLocks noGrp="1"/>
          </p:cNvSpPr>
          <p:nvPr>
            <p:ph type="body" sz="quarter" idx="15"/>
          </p:nvPr>
        </p:nvSpPr>
        <p:spPr/>
        <p:txBody>
          <a:bodyPr/>
          <a:lstStyle/>
          <a:p>
            <a:r>
              <a:rPr lang="en-US" altLang="zh-CN"/>
              <a:t>03</a:t>
            </a:r>
          </a:p>
        </p:txBody>
      </p:sp>
      <p:sp>
        <p:nvSpPr>
          <p:cNvPr id="24" name="文本占位符 23"/>
          <p:cNvSpPr>
            <a:spLocks noGrp="1"/>
          </p:cNvSpPr>
          <p:nvPr>
            <p:ph type="body" sz="quarter" idx="16"/>
          </p:nvPr>
        </p:nvSpPr>
        <p:spPr/>
        <p:txBody>
          <a:bodyPr/>
          <a:lstStyle/>
          <a:p>
            <a:endParaRPr lang="zh-CN" altLang="en-US"/>
          </a:p>
        </p:txBody>
      </p:sp>
      <p:sp>
        <p:nvSpPr>
          <p:cNvPr id="25" name="文本占位符 24"/>
          <p:cNvSpPr>
            <a:spLocks noGrp="1"/>
          </p:cNvSpPr>
          <p:nvPr>
            <p:ph type="body" sz="quarter" idx="17"/>
          </p:nvPr>
        </p:nvSpPr>
        <p:spPr/>
        <p:txBody>
          <a:bodyPr/>
          <a:lstStyle/>
          <a:p>
            <a:r>
              <a:rPr lang="en-US" altLang="zh-CN"/>
              <a:t>04</a:t>
            </a:r>
          </a:p>
        </p:txBody>
      </p:sp>
      <p:sp>
        <p:nvSpPr>
          <p:cNvPr id="26" name="文本占位符 25"/>
          <p:cNvSpPr>
            <a:spLocks noGrp="1"/>
          </p:cNvSpPr>
          <p:nvPr>
            <p:ph type="body" sz="quarter" idx="18"/>
          </p:nvPr>
        </p:nvSpPr>
        <p:spPr/>
        <p:txBody>
          <a:bodyPr/>
          <a:lstStyle/>
          <a:p>
            <a:pPr algn="l">
              <a:buClrTx/>
              <a:buSzTx/>
            </a:pPr>
            <a:r>
              <a:rPr lang="en-US" altLang="zh-CN" dirty="0" err="1">
                <a:solidFill>
                  <a:srgbClr val="FF0000"/>
                </a:solidFill>
              </a:rPr>
              <a:t>Components模块介绍</a:t>
            </a:r>
            <a:endParaRPr lang="en-US" altLang="zh-CN" dirty="0">
              <a:solidFill>
                <a:srgbClr val="FF0000"/>
              </a:solidFill>
            </a:endParaRPr>
          </a:p>
        </p:txBody>
      </p:sp>
      <p:sp>
        <p:nvSpPr>
          <p:cNvPr id="27" name="文本占位符 26"/>
          <p:cNvSpPr>
            <a:spLocks noGrp="1"/>
          </p:cNvSpPr>
          <p:nvPr>
            <p:ph type="body" sz="quarter" idx="19"/>
          </p:nvPr>
        </p:nvSpPr>
        <p:spPr/>
        <p:txBody>
          <a:bodyPr/>
          <a:lstStyle/>
          <a:p>
            <a:pPr algn="l">
              <a:buClrTx/>
              <a:buSzTx/>
            </a:pPr>
            <a:r>
              <a:t>Kinetics生烃动力学模块介绍</a:t>
            </a:r>
          </a:p>
        </p:txBody>
      </p:sp>
      <p:sp>
        <p:nvSpPr>
          <p:cNvPr id="28" name="文本占位符 27"/>
          <p:cNvSpPr>
            <a:spLocks noGrp="1"/>
          </p:cNvSpPr>
          <p:nvPr>
            <p:ph type="body" sz="quarter" idx="20"/>
          </p:nvPr>
        </p:nvSpPr>
        <p:spPr>
          <a:xfrm>
            <a:off x="6379210" y="3861435"/>
            <a:ext cx="4819650" cy="399415"/>
          </a:xfrm>
        </p:spPr>
        <p:txBody>
          <a:bodyPr/>
          <a:lstStyle/>
          <a:p>
            <a:r>
              <a:rPr lang="en-US" altLang="zh-CN"/>
              <a:t>MFF</a:t>
            </a:r>
            <a:r>
              <a:t>模式动力学参数输入方式</a:t>
            </a:r>
          </a:p>
        </p:txBody>
      </p:sp>
      <p:sp>
        <p:nvSpPr>
          <p:cNvPr id="29" name="文本占位符 28"/>
          <p:cNvSpPr>
            <a:spLocks noGrp="1"/>
          </p:cNvSpPr>
          <p:nvPr>
            <p:ph type="body" sz="quarter" idx="21"/>
          </p:nvPr>
        </p:nvSpPr>
        <p:spPr/>
        <p:txBody>
          <a:bodyPr/>
          <a:lstStyle/>
          <a:p>
            <a:r>
              <a:rPr lang="zh-CN" altLang="en-US"/>
              <a:t>一些注意事项</a:t>
            </a:r>
          </a:p>
        </p:txBody>
      </p:sp>
      <p:sp>
        <p:nvSpPr>
          <p:cNvPr id="74" name="L 形 73"/>
          <p:cNvSpPr/>
          <p:nvPr/>
        </p:nvSpPr>
        <p:spPr>
          <a:xfrm rot="13500000">
            <a:off x="2985546" y="4525181"/>
            <a:ext cx="190500" cy="190500"/>
          </a:xfrm>
          <a:prstGeom prst="corner">
            <a:avLst>
              <a:gd name="adj1" fmla="val 27725"/>
              <a:gd name="adj2" fmla="val 28416"/>
            </a:avLst>
          </a:prstGeom>
          <a:solidFill>
            <a:srgbClr val="E3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椭圆 74"/>
          <p:cNvSpPr/>
          <p:nvPr/>
        </p:nvSpPr>
        <p:spPr>
          <a:xfrm>
            <a:off x="2863625" y="4369076"/>
            <a:ext cx="502711" cy="502711"/>
          </a:xfrm>
          <a:prstGeom prst="ellipse">
            <a:avLst/>
          </a:prstGeom>
          <a:noFill/>
          <a:ln>
            <a:solidFill>
              <a:srgbClr val="E30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3"/>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线连接符 23"/>
          <p:cNvCxnSpPr/>
          <p:nvPr/>
        </p:nvCxnSpPr>
        <p:spPr>
          <a:xfrm>
            <a:off x="6463153" y="1509436"/>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37" name="直线连接符 23"/>
          <p:cNvCxnSpPr/>
          <p:nvPr/>
        </p:nvCxnSpPr>
        <p:spPr>
          <a:xfrm>
            <a:off x="6463153" y="2885173"/>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1" name="直线连接符 23"/>
          <p:cNvCxnSpPr/>
          <p:nvPr/>
        </p:nvCxnSpPr>
        <p:spPr>
          <a:xfrm>
            <a:off x="6463153" y="4260910"/>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5" name="直线连接符 23"/>
          <p:cNvCxnSpPr/>
          <p:nvPr/>
        </p:nvCxnSpPr>
        <p:spPr>
          <a:xfrm>
            <a:off x="6463153" y="5636647"/>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Components</a:t>
            </a:r>
            <a:r>
              <a:rPr lang="zh-CN" altLang="en-US" dirty="0"/>
              <a:t>模块介绍</a:t>
            </a:r>
            <a:endParaRPr lang="zh-CN" altLang="en-US" dirty="0">
              <a:sym typeface="+mn-ea"/>
            </a:endParaRPr>
          </a:p>
        </p:txBody>
      </p:sp>
      <p:sp>
        <p:nvSpPr>
          <p:cNvPr id="6" name="文本占位符 5"/>
          <p:cNvSpPr>
            <a:spLocks noGrp="1"/>
          </p:cNvSpPr>
          <p:nvPr>
            <p:ph type="body" sz="quarter" idx="10"/>
          </p:nvPr>
        </p:nvSpPr>
        <p:spPr>
          <a:xfrm>
            <a:off x="49530" y="927100"/>
            <a:ext cx="12219305" cy="727710"/>
          </a:xfrm>
        </p:spPr>
        <p:txBody>
          <a:bodyPr/>
          <a:lstStyle/>
          <a:p>
            <a:r>
              <a:rPr lang="en-US" altLang="zh-CN" dirty="0"/>
              <a:t>  Components</a:t>
            </a:r>
            <a:r>
              <a:rPr lang="zh-CN" altLang="en-US" dirty="0"/>
              <a:t>模块即生成的不同油气组分的物理和化学特征，以常见的</a:t>
            </a:r>
            <a:r>
              <a:rPr lang="en-US" altLang="zh-CN" dirty="0" err="1"/>
              <a:t>PetroMod</a:t>
            </a:r>
            <a:r>
              <a:rPr lang="en-US" altLang="zh-CN" dirty="0"/>
              <a:t> Oil</a:t>
            </a:r>
            <a:r>
              <a:rPr lang="zh-CN" altLang="en-US" dirty="0"/>
              <a:t>为例，它通常被定义为生成的油组分（</a:t>
            </a:r>
            <a:r>
              <a:rPr lang="en-US" altLang="zh-CN" dirty="0"/>
              <a:t>C6+</a:t>
            </a:r>
            <a:r>
              <a:rPr lang="zh-CN" altLang="en-US" dirty="0"/>
              <a:t>）</a:t>
            </a:r>
          </a:p>
          <a:p>
            <a:endParaRPr lang="zh-CN" altLang="en-US" dirty="0"/>
          </a:p>
        </p:txBody>
      </p:sp>
      <p:pic>
        <p:nvPicPr>
          <p:cNvPr id="8" name="图片 7"/>
          <p:cNvPicPr>
            <a:picLocks noChangeAspect="1"/>
          </p:cNvPicPr>
          <p:nvPr/>
        </p:nvPicPr>
        <p:blipFill>
          <a:blip r:embed="rId3"/>
          <a:stretch>
            <a:fillRect/>
          </a:stretch>
        </p:blipFill>
        <p:spPr>
          <a:xfrm>
            <a:off x="577596" y="1654812"/>
            <a:ext cx="11036808" cy="4338809"/>
          </a:xfrm>
          <a:prstGeom prst="rect">
            <a:avLst/>
          </a:prstGeom>
        </p:spPr>
      </p:pic>
      <p:sp>
        <p:nvSpPr>
          <p:cNvPr id="9" name="矩形 8"/>
          <p:cNvSpPr/>
          <p:nvPr/>
        </p:nvSpPr>
        <p:spPr>
          <a:xfrm>
            <a:off x="704088" y="4224528"/>
            <a:ext cx="10910316" cy="15544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Components</a:t>
            </a:r>
            <a:r>
              <a:rPr lang="zh-CN" altLang="en-US" dirty="0"/>
              <a:t>模块构建平行一级反应</a:t>
            </a:r>
            <a:endParaRPr lang="zh-CN" altLang="en-US" dirty="0">
              <a:sym typeface="+mn-ea"/>
            </a:endParaRPr>
          </a:p>
        </p:txBody>
      </p:sp>
      <p:sp>
        <p:nvSpPr>
          <p:cNvPr id="6" name="文本占位符 5"/>
          <p:cNvSpPr>
            <a:spLocks noGrp="1"/>
          </p:cNvSpPr>
          <p:nvPr>
            <p:ph type="body" sz="quarter" idx="10"/>
          </p:nvPr>
        </p:nvSpPr>
        <p:spPr/>
        <p:txBody>
          <a:bodyPr/>
          <a:lstStyle/>
          <a:p>
            <a:r>
              <a:rPr lang="en-US" altLang="zh-CN" dirty="0"/>
              <a:t>Components</a:t>
            </a:r>
            <a:r>
              <a:rPr lang="zh-CN" altLang="en-US" dirty="0"/>
              <a:t>模块构建平行一级反应的思路是新建生成的油气组分，并赋予它相关的物理和化学参数，那么在进行</a:t>
            </a:r>
            <a:r>
              <a:rPr lang="en-US" altLang="zh-CN" dirty="0"/>
              <a:t>MFF</a:t>
            </a:r>
            <a:r>
              <a:rPr lang="zh-CN" altLang="en-US" dirty="0"/>
              <a:t>生烃动力学应用时，就可以将其定义为一个平行一级反应。</a:t>
            </a:r>
            <a:endParaRPr lang="en-US" altLang="zh-CN" dirty="0"/>
          </a:p>
          <a:p>
            <a:r>
              <a:rPr lang="zh-CN" altLang="en-US" dirty="0"/>
              <a:t>这里我们直接复制</a:t>
            </a:r>
            <a:r>
              <a:rPr lang="en-US" altLang="zh-CN" dirty="0" err="1"/>
              <a:t>PetroMod</a:t>
            </a:r>
            <a:r>
              <a:rPr lang="en-US" altLang="zh-CN" dirty="0"/>
              <a:t> Oil</a:t>
            </a:r>
            <a:r>
              <a:rPr lang="zh-CN" altLang="en-US" dirty="0"/>
              <a:t>这个组分，并重新进行命名，每一个命名的后缀（</a:t>
            </a:r>
            <a:r>
              <a:rPr lang="en-US" altLang="zh-CN" dirty="0"/>
              <a:t>160</a:t>
            </a:r>
            <a:r>
              <a:rPr lang="zh-CN" altLang="en-US" dirty="0"/>
              <a:t>、</a:t>
            </a:r>
            <a:r>
              <a:rPr lang="en-US" altLang="zh-CN" dirty="0"/>
              <a:t>165</a:t>
            </a:r>
            <a:r>
              <a:rPr lang="zh-CN" altLang="en-US" dirty="0"/>
              <a:t>。。。。）为某个平行一级反应的活化能。</a:t>
            </a:r>
          </a:p>
        </p:txBody>
      </p:sp>
      <p:pic>
        <p:nvPicPr>
          <p:cNvPr id="3" name="图片 2"/>
          <p:cNvPicPr>
            <a:picLocks noChangeAspect="1"/>
          </p:cNvPicPr>
          <p:nvPr/>
        </p:nvPicPr>
        <p:blipFill>
          <a:blip r:embed="rId3"/>
          <a:stretch>
            <a:fillRect/>
          </a:stretch>
        </p:blipFill>
        <p:spPr>
          <a:xfrm>
            <a:off x="1642872" y="2367390"/>
            <a:ext cx="8543544" cy="399298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2"/>
          </p:nvPr>
        </p:nvSpPr>
        <p:spPr/>
        <p:txBody>
          <a:bodyPr/>
          <a:lstStyle/>
          <a:p>
            <a:r>
              <a:rPr kumimoji="0" lang="en-US" altLang="zh-CN" sz="5400" i="0" u="none" strike="noStrike" kern="1200" cap="none" spc="300" normalizeH="0" baseline="0" noProof="0" dirty="0">
                <a:ln>
                  <a:noFill/>
                </a:ln>
                <a:solidFill>
                  <a:schemeClr val="bg1">
                    <a:lumMod val="75000"/>
                    <a:alpha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CONTENTS</a:t>
            </a:r>
          </a:p>
          <a:p>
            <a:endParaRPr lang="zh-CN" altLang="en-US" dirty="0"/>
          </a:p>
        </p:txBody>
      </p:sp>
      <p:sp>
        <p:nvSpPr>
          <p:cNvPr id="17" name="标题 16"/>
          <p:cNvSpPr>
            <a:spLocks noGrp="1"/>
          </p:cNvSpPr>
          <p:nvPr>
            <p:ph type="ctrTitle"/>
          </p:nvPr>
        </p:nvSpPr>
        <p:spPr/>
        <p:txBody>
          <a:bodyPr>
            <a:normAutofit/>
          </a:bodyPr>
          <a:lstStyle/>
          <a:p>
            <a:r>
              <a:rPr lang="zh-CN" altLang="en-US"/>
              <a:t>目录</a:t>
            </a:r>
          </a:p>
        </p:txBody>
      </p:sp>
      <p:sp>
        <p:nvSpPr>
          <p:cNvPr id="18" name="文本占位符 17"/>
          <p:cNvSpPr>
            <a:spLocks noGrp="1"/>
          </p:cNvSpPr>
          <p:nvPr>
            <p:ph type="body" sz="quarter" idx="10"/>
          </p:nvPr>
        </p:nvSpPr>
        <p:spPr/>
        <p:txBody>
          <a:bodyPr/>
          <a:lstStyle/>
          <a:p>
            <a:endParaRPr lang="zh-CN" altLang="en-US"/>
          </a:p>
        </p:txBody>
      </p:sp>
      <p:sp>
        <p:nvSpPr>
          <p:cNvPr id="19" name="文本占位符 18"/>
          <p:cNvSpPr>
            <a:spLocks noGrp="1"/>
          </p:cNvSpPr>
          <p:nvPr>
            <p:ph type="body" sz="quarter" idx="11"/>
          </p:nvPr>
        </p:nvSpPr>
        <p:spPr/>
        <p:txBody>
          <a:bodyPr/>
          <a:lstStyle/>
          <a:p>
            <a:r>
              <a:rPr lang="en-US" altLang="zh-CN"/>
              <a:t>01</a:t>
            </a:r>
            <a:endParaRPr lang="en-US" altLang="zh-CN">
              <a:solidFill>
                <a:srgbClr val="FF0000"/>
              </a:solidFill>
            </a:endParaRPr>
          </a:p>
        </p:txBody>
      </p:sp>
      <p:sp>
        <p:nvSpPr>
          <p:cNvPr id="20" name="文本占位符 19"/>
          <p:cNvSpPr>
            <a:spLocks noGrp="1"/>
          </p:cNvSpPr>
          <p:nvPr>
            <p:ph type="body" sz="quarter" idx="12"/>
          </p:nvPr>
        </p:nvSpPr>
        <p:spPr/>
        <p:txBody>
          <a:bodyPr/>
          <a:lstStyle/>
          <a:p>
            <a:endParaRPr lang="zh-CN" altLang="en-US"/>
          </a:p>
        </p:txBody>
      </p:sp>
      <p:sp>
        <p:nvSpPr>
          <p:cNvPr id="21" name="文本占位符 20"/>
          <p:cNvSpPr>
            <a:spLocks noGrp="1"/>
          </p:cNvSpPr>
          <p:nvPr>
            <p:ph type="body" sz="quarter" idx="13"/>
          </p:nvPr>
        </p:nvSpPr>
        <p:spPr/>
        <p:txBody>
          <a:bodyPr/>
          <a:lstStyle/>
          <a:p>
            <a:r>
              <a:rPr lang="en-US" altLang="zh-CN">
                <a:solidFill>
                  <a:srgbClr val="004C8B"/>
                </a:solidFill>
              </a:rPr>
              <a:t>02</a:t>
            </a:r>
          </a:p>
        </p:txBody>
      </p:sp>
      <p:sp>
        <p:nvSpPr>
          <p:cNvPr id="22" name="文本占位符 21"/>
          <p:cNvSpPr>
            <a:spLocks noGrp="1"/>
          </p:cNvSpPr>
          <p:nvPr>
            <p:ph type="body" sz="quarter" idx="14"/>
          </p:nvPr>
        </p:nvSpPr>
        <p:spPr/>
        <p:txBody>
          <a:bodyPr/>
          <a:lstStyle/>
          <a:p>
            <a:endParaRPr lang="zh-CN" altLang="en-US"/>
          </a:p>
        </p:txBody>
      </p:sp>
      <p:sp>
        <p:nvSpPr>
          <p:cNvPr id="23" name="文本占位符 22"/>
          <p:cNvSpPr>
            <a:spLocks noGrp="1"/>
          </p:cNvSpPr>
          <p:nvPr>
            <p:ph type="body" sz="quarter" idx="15"/>
          </p:nvPr>
        </p:nvSpPr>
        <p:spPr/>
        <p:txBody>
          <a:bodyPr/>
          <a:lstStyle/>
          <a:p>
            <a:r>
              <a:rPr lang="en-US" altLang="zh-CN">
                <a:solidFill>
                  <a:srgbClr val="FF0000"/>
                </a:solidFill>
              </a:rPr>
              <a:t>03</a:t>
            </a:r>
          </a:p>
        </p:txBody>
      </p:sp>
      <p:sp>
        <p:nvSpPr>
          <p:cNvPr id="24" name="文本占位符 23"/>
          <p:cNvSpPr>
            <a:spLocks noGrp="1"/>
          </p:cNvSpPr>
          <p:nvPr>
            <p:ph type="body" sz="quarter" idx="16"/>
          </p:nvPr>
        </p:nvSpPr>
        <p:spPr/>
        <p:txBody>
          <a:bodyPr/>
          <a:lstStyle/>
          <a:p>
            <a:endParaRPr lang="zh-CN" altLang="en-US"/>
          </a:p>
        </p:txBody>
      </p:sp>
      <p:sp>
        <p:nvSpPr>
          <p:cNvPr id="25" name="文本占位符 24"/>
          <p:cNvSpPr>
            <a:spLocks noGrp="1"/>
          </p:cNvSpPr>
          <p:nvPr>
            <p:ph type="body" sz="quarter" idx="17"/>
          </p:nvPr>
        </p:nvSpPr>
        <p:spPr/>
        <p:txBody>
          <a:bodyPr/>
          <a:lstStyle/>
          <a:p>
            <a:r>
              <a:rPr lang="en-US" altLang="zh-CN"/>
              <a:t>04</a:t>
            </a:r>
          </a:p>
        </p:txBody>
      </p:sp>
      <p:sp>
        <p:nvSpPr>
          <p:cNvPr id="26" name="文本占位符 25"/>
          <p:cNvSpPr>
            <a:spLocks noGrp="1"/>
          </p:cNvSpPr>
          <p:nvPr>
            <p:ph type="body" sz="quarter" idx="18"/>
          </p:nvPr>
        </p:nvSpPr>
        <p:spPr/>
        <p:txBody>
          <a:bodyPr/>
          <a:lstStyle/>
          <a:p>
            <a:pPr algn="l">
              <a:buClrTx/>
              <a:buSzTx/>
            </a:pPr>
            <a:r>
              <a:rPr lang="en-US" altLang="zh-CN">
                <a:solidFill>
                  <a:srgbClr val="004C8B"/>
                </a:solidFill>
              </a:rPr>
              <a:t>Components模块介绍</a:t>
            </a:r>
          </a:p>
        </p:txBody>
      </p:sp>
      <p:sp>
        <p:nvSpPr>
          <p:cNvPr id="27" name="文本占位符 26"/>
          <p:cNvSpPr>
            <a:spLocks noGrp="1"/>
          </p:cNvSpPr>
          <p:nvPr>
            <p:ph type="body" sz="quarter" idx="19"/>
          </p:nvPr>
        </p:nvSpPr>
        <p:spPr/>
        <p:txBody>
          <a:bodyPr/>
          <a:lstStyle/>
          <a:p>
            <a:pPr algn="l">
              <a:buClrTx/>
              <a:buSzTx/>
            </a:pPr>
            <a:r>
              <a:t>Kinetics生烃动力学模块介绍</a:t>
            </a:r>
          </a:p>
        </p:txBody>
      </p:sp>
      <p:sp>
        <p:nvSpPr>
          <p:cNvPr id="28" name="文本占位符 27"/>
          <p:cNvSpPr>
            <a:spLocks noGrp="1"/>
          </p:cNvSpPr>
          <p:nvPr>
            <p:ph type="body" sz="quarter" idx="20"/>
          </p:nvPr>
        </p:nvSpPr>
        <p:spPr>
          <a:xfrm>
            <a:off x="6379210" y="3861435"/>
            <a:ext cx="4819650" cy="399415"/>
          </a:xfrm>
        </p:spPr>
        <p:txBody>
          <a:bodyPr/>
          <a:lstStyle/>
          <a:p>
            <a:r>
              <a:rPr lang="en-US" altLang="zh-CN">
                <a:solidFill>
                  <a:srgbClr val="FF0000"/>
                </a:solidFill>
              </a:rPr>
              <a:t>MFF模式动力学参数输入方式</a:t>
            </a:r>
          </a:p>
        </p:txBody>
      </p:sp>
      <p:sp>
        <p:nvSpPr>
          <p:cNvPr id="29" name="文本占位符 28"/>
          <p:cNvSpPr>
            <a:spLocks noGrp="1"/>
          </p:cNvSpPr>
          <p:nvPr>
            <p:ph type="body" sz="quarter" idx="21"/>
          </p:nvPr>
        </p:nvSpPr>
        <p:spPr/>
        <p:txBody>
          <a:bodyPr/>
          <a:lstStyle/>
          <a:p>
            <a:r>
              <a:rPr lang="zh-CN" altLang="en-US"/>
              <a:t>一些注意事项</a:t>
            </a:r>
          </a:p>
        </p:txBody>
      </p:sp>
      <p:sp>
        <p:nvSpPr>
          <p:cNvPr id="74" name="L 形 73"/>
          <p:cNvSpPr/>
          <p:nvPr/>
        </p:nvSpPr>
        <p:spPr>
          <a:xfrm rot="13500000">
            <a:off x="2985546" y="4525181"/>
            <a:ext cx="190500" cy="190500"/>
          </a:xfrm>
          <a:prstGeom prst="corner">
            <a:avLst>
              <a:gd name="adj1" fmla="val 27725"/>
              <a:gd name="adj2" fmla="val 28416"/>
            </a:avLst>
          </a:prstGeom>
          <a:solidFill>
            <a:srgbClr val="E3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椭圆 74"/>
          <p:cNvSpPr/>
          <p:nvPr/>
        </p:nvSpPr>
        <p:spPr>
          <a:xfrm>
            <a:off x="2863625" y="4369076"/>
            <a:ext cx="502711" cy="502711"/>
          </a:xfrm>
          <a:prstGeom prst="ellipse">
            <a:avLst/>
          </a:prstGeom>
          <a:noFill/>
          <a:ln>
            <a:solidFill>
              <a:srgbClr val="E300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3"/>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线连接符 23"/>
          <p:cNvCxnSpPr/>
          <p:nvPr/>
        </p:nvCxnSpPr>
        <p:spPr>
          <a:xfrm>
            <a:off x="6463153" y="1509436"/>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37" name="直线连接符 23"/>
          <p:cNvCxnSpPr/>
          <p:nvPr/>
        </p:nvCxnSpPr>
        <p:spPr>
          <a:xfrm>
            <a:off x="6463153" y="2885173"/>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1" name="直线连接符 23"/>
          <p:cNvCxnSpPr/>
          <p:nvPr/>
        </p:nvCxnSpPr>
        <p:spPr>
          <a:xfrm>
            <a:off x="6463153" y="4260910"/>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cxnSp>
        <p:nvCxnSpPr>
          <p:cNvPr id="45" name="直线连接符 23"/>
          <p:cNvCxnSpPr/>
          <p:nvPr/>
        </p:nvCxnSpPr>
        <p:spPr>
          <a:xfrm>
            <a:off x="6463153" y="5636647"/>
            <a:ext cx="2728122" cy="0"/>
          </a:xfrm>
          <a:prstGeom prst="line">
            <a:avLst/>
          </a:prstGeom>
          <a:ln w="12700">
            <a:gradFill>
              <a:gsLst>
                <a:gs pos="0">
                  <a:srgbClr val="E3002C"/>
                </a:gs>
                <a:gs pos="100000">
                  <a:srgbClr val="E3002C">
                    <a:alpha val="0"/>
                  </a:srgbClr>
                </a:gs>
              </a:gsLst>
              <a:lin ang="0" scaled="0"/>
            </a:gra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A1NjQ5MmVlYTY5MWMxMmQzZDRiZTA0NzIyZWFkMG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TotalTime>
  <Words>946</Words>
  <Application>Microsoft Office PowerPoint</Application>
  <PresentationFormat>宽屏</PresentationFormat>
  <Paragraphs>86</Paragraphs>
  <Slides>13</Slides>
  <Notes>9</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13</vt:i4>
      </vt:variant>
    </vt:vector>
  </HeadingPairs>
  <TitlesOfParts>
    <vt:vector size="21" baseType="lpstr">
      <vt:lpstr>等线</vt:lpstr>
      <vt:lpstr>等线 Light</vt:lpstr>
      <vt:lpstr>微软雅黑</vt:lpstr>
      <vt:lpstr>Arial</vt:lpstr>
      <vt:lpstr>Cambria Math</vt:lpstr>
      <vt:lpstr>Times New Roman</vt:lpstr>
      <vt:lpstr>Office 主题​​</vt:lpstr>
      <vt:lpstr>1_Office 主题​​</vt:lpstr>
      <vt:lpstr>PetroMod盆地模拟软件中MFF模式动力学参数应用指南</vt:lpstr>
      <vt:lpstr>目录</vt:lpstr>
      <vt:lpstr>Kinetics生烃动力学模块介绍-缺省模型</vt:lpstr>
      <vt:lpstr>Kinetics生烃动力学模块介绍-自定义模型</vt:lpstr>
      <vt:lpstr>MFF模式动力学参数输入解决思路</vt:lpstr>
      <vt:lpstr>目录</vt:lpstr>
      <vt:lpstr>Components模块介绍</vt:lpstr>
      <vt:lpstr>Components模块构建平行一级反应</vt:lpstr>
      <vt:lpstr>目录</vt:lpstr>
      <vt:lpstr>MFF模式生烃动力学应用</vt:lpstr>
      <vt:lpstr>目录</vt:lpstr>
      <vt:lpstr>MFF模式的吸附量</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5102</dc:creator>
  <cp:lastModifiedBy>李志强</cp:lastModifiedBy>
  <cp:revision>78</cp:revision>
  <dcterms:created xsi:type="dcterms:W3CDTF">2024-07-16T08:57:00Z</dcterms:created>
  <dcterms:modified xsi:type="dcterms:W3CDTF">2025-08-25T06:02:45Z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8D15C2DD503D490689103B88B17A6D2E</vt:lpwstr>
  </property>
  <property fmtid="{D5CDD505-2E9C-101B-9397-08002B2CF9AE}" pid="3" name="KSOProductBuildVer">
    <vt:lpwstr>2052-11.8.2.12085</vt:lpwstr>
  </property>
</Properties>
</file>